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6" r:id="rId3"/>
  </p:sldMasterIdLst>
  <p:notesMasterIdLst>
    <p:notesMasterId r:id="rId60"/>
  </p:notesMasterIdLst>
  <p:sldIdLst>
    <p:sldId id="259" r:id="rId4"/>
    <p:sldId id="319" r:id="rId5"/>
    <p:sldId id="257" r:id="rId6"/>
    <p:sldId id="277" r:id="rId7"/>
    <p:sldId id="263" r:id="rId8"/>
    <p:sldId id="267" r:id="rId9"/>
    <p:sldId id="264" r:id="rId10"/>
    <p:sldId id="268" r:id="rId11"/>
    <p:sldId id="278" r:id="rId12"/>
    <p:sldId id="269" r:id="rId13"/>
    <p:sldId id="270" r:id="rId14"/>
    <p:sldId id="271" r:id="rId15"/>
    <p:sldId id="283" r:id="rId16"/>
    <p:sldId id="284" r:id="rId17"/>
    <p:sldId id="286" r:id="rId18"/>
    <p:sldId id="285" r:id="rId19"/>
    <p:sldId id="288" r:id="rId20"/>
    <p:sldId id="289" r:id="rId21"/>
    <p:sldId id="290" r:id="rId22"/>
    <p:sldId id="291" r:id="rId23"/>
    <p:sldId id="272" r:id="rId24"/>
    <p:sldId id="273" r:id="rId25"/>
    <p:sldId id="274" r:id="rId26"/>
    <p:sldId id="279" r:id="rId27"/>
    <p:sldId id="275" r:id="rId28"/>
    <p:sldId id="276" r:id="rId29"/>
    <p:sldId id="280" r:id="rId30"/>
    <p:sldId id="281" r:id="rId31"/>
    <p:sldId id="292" r:id="rId32"/>
    <p:sldId id="293" r:id="rId33"/>
    <p:sldId id="282" r:id="rId34"/>
    <p:sldId id="294" r:id="rId35"/>
    <p:sldId id="295" r:id="rId36"/>
    <p:sldId id="305" r:id="rId37"/>
    <p:sldId id="312" r:id="rId38"/>
    <p:sldId id="315" r:id="rId39"/>
    <p:sldId id="313" r:id="rId40"/>
    <p:sldId id="316" r:id="rId41"/>
    <p:sldId id="317" r:id="rId42"/>
    <p:sldId id="311" r:id="rId43"/>
    <p:sldId id="306" r:id="rId44"/>
    <p:sldId id="307" r:id="rId45"/>
    <p:sldId id="308" r:id="rId46"/>
    <p:sldId id="310" r:id="rId47"/>
    <p:sldId id="309" r:id="rId48"/>
    <p:sldId id="296" r:id="rId49"/>
    <p:sldId id="318" r:id="rId50"/>
    <p:sldId id="297" r:id="rId51"/>
    <p:sldId id="298" r:id="rId52"/>
    <p:sldId id="299" r:id="rId53"/>
    <p:sldId id="300" r:id="rId54"/>
    <p:sldId id="301" r:id="rId55"/>
    <p:sldId id="302" r:id="rId56"/>
    <p:sldId id="303" r:id="rId57"/>
    <p:sldId id="304" r:id="rId58"/>
    <p:sldId id="32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88BB5F-FF67-4A00-BA57-469004431559}">
          <p14:sldIdLst>
            <p14:sldId id="259"/>
            <p14:sldId id="319"/>
            <p14:sldId id="257"/>
          </p14:sldIdLst>
        </p14:section>
        <p14:section name="Cognitive Service" id="{298B3192-3F17-4F99-85EA-0DF085F6A95A}">
          <p14:sldIdLst>
            <p14:sldId id="277"/>
            <p14:sldId id="263"/>
            <p14:sldId id="267"/>
            <p14:sldId id="264"/>
            <p14:sldId id="268"/>
          </p14:sldIdLst>
        </p14:section>
        <p14:section name="IoT Hub" id="{D54F54B8-41E5-4E46-860A-75FF21DCA42D}">
          <p14:sldIdLst>
            <p14:sldId id="278"/>
            <p14:sldId id="269"/>
            <p14:sldId id="270"/>
            <p14:sldId id="271"/>
            <p14:sldId id="283"/>
            <p14:sldId id="284"/>
            <p14:sldId id="286"/>
            <p14:sldId id="285"/>
            <p14:sldId id="288"/>
            <p14:sldId id="289"/>
            <p14:sldId id="290"/>
            <p14:sldId id="291"/>
            <p14:sldId id="272"/>
            <p14:sldId id="273"/>
            <p14:sldId id="274"/>
            <p14:sldId id="279"/>
            <p14:sldId id="275"/>
            <p14:sldId id="276"/>
            <p14:sldId id="280"/>
            <p14:sldId id="281"/>
            <p14:sldId id="292"/>
            <p14:sldId id="293"/>
            <p14:sldId id="282"/>
            <p14:sldId id="294"/>
            <p14:sldId id="295"/>
            <p14:sldId id="305"/>
            <p14:sldId id="312"/>
            <p14:sldId id="315"/>
            <p14:sldId id="313"/>
            <p14:sldId id="316"/>
            <p14:sldId id="317"/>
            <p14:sldId id="311"/>
            <p14:sldId id="306"/>
            <p14:sldId id="307"/>
            <p14:sldId id="308"/>
            <p14:sldId id="310"/>
            <p14:sldId id="309"/>
          </p14:sldIdLst>
        </p14:section>
        <p14:section name="Power BI" id="{51B5C4CF-433F-4355-9E5A-29A65F26FA77}">
          <p14:sldIdLst>
            <p14:sldId id="296"/>
            <p14:sldId id="318"/>
            <p14:sldId id="297"/>
            <p14:sldId id="298"/>
            <p14:sldId id="299"/>
            <p14:sldId id="300"/>
            <p14:sldId id="301"/>
            <p14:sldId id="302"/>
            <p14:sldId id="303"/>
            <p14:sldId id="304"/>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AC404"/>
    <a:srgbClr val="AD8903"/>
    <a:srgbClr val="009480"/>
    <a:srgbClr val="00CCAF"/>
    <a:srgbClr val="000000"/>
    <a:srgbClr val="FFFFFF"/>
    <a:srgbClr val="888888"/>
    <a:srgbClr val="E3E3E3"/>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p:scale>
          <a:sx n="75" d="100"/>
          <a:sy n="75" d="100"/>
        </p:scale>
        <p:origin x="3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33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81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47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91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7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082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16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71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83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99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56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75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58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84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803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25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95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10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057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012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0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17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58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49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2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24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65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2/23/2018 10:37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5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24744"/>
            <a:ext cx="10144604" cy="547290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54953" y="3613480"/>
            <a:ext cx="9760101" cy="1348800"/>
          </a:xfrm>
          <a:prstGeom prst="rect">
            <a:avLst/>
          </a:prstGeom>
        </p:spPr>
        <p:txBody>
          <a:bodyPr/>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54953" y="2367211"/>
            <a:ext cx="9760101" cy="1505991"/>
          </a:xfrm>
          <a:prstGeom prst="rect">
            <a:avLst/>
          </a:prstGeom>
        </p:spPr>
        <p:txBody>
          <a:bodyPr/>
          <a:lstStyle>
            <a:lvl1pPr algn="l">
              <a:lnSpc>
                <a:spcPct val="100000"/>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32418"/>
            <a:ext cx="10144604" cy="54652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54951" y="2581621"/>
            <a:ext cx="9850682" cy="3028692"/>
          </a:xfrm>
          <a:prstGeom prst="rect">
            <a:avLst/>
          </a:prstGeom>
        </p:spPr>
        <p:txBody>
          <a:bodyPr anchor="t" anchorCtr="0"/>
          <a:lstStyle>
            <a:lvl1pPr algn="l">
              <a:lnSpc>
                <a:spcPts val="10667"/>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5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2" y="1124745"/>
            <a:ext cx="10667628" cy="168899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2" y="3016699"/>
            <a:ext cx="10667628" cy="168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2" y="4908654"/>
            <a:ext cx="10667628" cy="1688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90"/>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397622" y="1227413"/>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7622" y="3125645"/>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7622" y="5027928"/>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2867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3" y="1124745"/>
            <a:ext cx="10667628" cy="122997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3" y="2536066"/>
            <a:ext cx="10667628" cy="1229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35"/>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64023" y="5358710"/>
            <a:ext cx="10667628" cy="1229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3" y="3947388"/>
            <a:ext cx="10667628" cy="122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Text Placeholder 14"/>
          <p:cNvSpPr>
            <a:spLocks noGrp="1"/>
          </p:cNvSpPr>
          <p:nvPr>
            <p:ph type="body" sz="quarter" idx="10" hasCustomPrompt="1"/>
          </p:nvPr>
        </p:nvSpPr>
        <p:spPr>
          <a:xfrm>
            <a:off x="1396800" y="1200520"/>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6800" y="2598159"/>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6800" y="4014917"/>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396800" y="5429902"/>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65927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63481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23376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4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9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33472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693072" y="6345491"/>
            <a:ext cx="1649361" cy="352723"/>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40373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7683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255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086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420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0407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789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744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4426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0444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42835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7870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2953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180476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90139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53253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4636202"/>
          </a:xfrm>
          <a:prstGeom prst="rect">
            <a:avLst/>
          </a:prstGeom>
        </p:spPr>
        <p:txBody>
          <a:bodyPr>
            <a:normAutofit/>
          </a:bodyPr>
          <a:lstStyle>
            <a:lvl1pPr marL="0" indent="0">
              <a:buNone/>
              <a:defRPr sz="2134"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3605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1"/>
            <a:ext cx="5718519" cy="5943978"/>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95006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26854" y="271936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spTree>
    <p:extLst>
      <p:ext uri="{BB962C8B-B14F-4D97-AF65-F5344CB8AC3E}">
        <p14:creationId xmlns:p14="http://schemas.microsoft.com/office/powerpoint/2010/main" val="1902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465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3301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20" name="Group 19"/>
          <p:cNvGrpSpPr>
            <a:grpSpLocks noChangeAspect="1"/>
          </p:cNvGrpSpPr>
          <p:nvPr userDrawn="1"/>
        </p:nvGrpSpPr>
        <p:grpSpPr bwMode="auto">
          <a:xfrm>
            <a:off x="4856303" y="2717155"/>
            <a:ext cx="1166776" cy="1025957"/>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40455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8721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65951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1" y="2948948"/>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1"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3169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57996"/>
            <a:ext cx="11670935" cy="114300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66702" y="1600199"/>
            <a:ext cx="11664949" cy="4730751"/>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5880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a:off x="-102452" y="4670088"/>
            <a:ext cx="1851984" cy="2364656"/>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0417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5483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693072" y="6345491"/>
            <a:ext cx="1649361" cy="352723"/>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1252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32058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4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59277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8192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2577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7998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1205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0555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378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26991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220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216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92032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494859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285992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48187032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3304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274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86664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2009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075496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66700" y="257996"/>
            <a:ext cx="9784016" cy="1143000"/>
          </a:xfrm>
          <a:prstGeom prst="rect">
            <a:avLst/>
          </a:prstGeom>
        </p:spPr>
        <p:txBody>
          <a:bodyPr vert="horz" lIns="0" tIns="45720" rIns="0" bIns="45720" rtlCol="0" anchor="ctr">
            <a:noAutofit/>
          </a:bodyPr>
          <a:lstStyle/>
          <a:p>
            <a:pPr marL="0" lvl="0" indent="0" algn="l" defTabSz="1219245"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66702" y="1600199"/>
            <a:ext cx="11664949" cy="473075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9"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748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245" rtl="0" eaLnBrk="1" latinLnBrk="0" hangingPunct="1">
        <a:lnSpc>
          <a:spcPct val="100000"/>
        </a:lnSpc>
        <a:spcBef>
          <a:spcPct val="0"/>
        </a:spcBef>
        <a:buNone/>
        <a:defRPr lang="en-GB" sz="6401"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19245" rtl="0" eaLnBrk="1" latinLnBrk="0" hangingPunct="1">
        <a:spcBef>
          <a:spcPct val="20000"/>
        </a:spcBef>
        <a:buClr>
          <a:schemeClr val="bg1"/>
        </a:buClr>
        <a:buFont typeface="Arial" panose="020B0604020202020204" pitchFamily="34" charset="0"/>
        <a:buNone/>
        <a:defRPr sz="2667" kern="1200">
          <a:solidFill>
            <a:schemeClr val="bg1"/>
          </a:solidFill>
          <a:latin typeface="+mn-lt"/>
          <a:ea typeface="+mn-ea"/>
          <a:cs typeface="+mn-cs"/>
        </a:defRPr>
      </a:lvl1pPr>
      <a:lvl2pPr marL="480502" indent="-480502" algn="l" defTabSz="1219245" rtl="0" eaLnBrk="1" latinLnBrk="0" hangingPunct="1">
        <a:spcBef>
          <a:spcPct val="20000"/>
        </a:spcBef>
        <a:buClr>
          <a:schemeClr val="bg1"/>
        </a:buClr>
        <a:buFont typeface="Arial" panose="020B0604020202020204" pitchFamily="34" charset="0"/>
        <a:buChar char="‒"/>
        <a:defRPr sz="2400" kern="1200">
          <a:solidFill>
            <a:schemeClr val="bg1"/>
          </a:solidFill>
          <a:latin typeface="+mn-lt"/>
          <a:ea typeface="+mn-ea"/>
          <a:cs typeface="+mn-cs"/>
        </a:defRPr>
      </a:lvl2pPr>
      <a:lvl3pPr marL="952535" indent="-472034" algn="l" defTabSz="1219245" rtl="0" eaLnBrk="1" latinLnBrk="0" hangingPunct="1">
        <a:spcBef>
          <a:spcPct val="20000"/>
        </a:spcBef>
        <a:buClr>
          <a:schemeClr val="bg1"/>
        </a:buClr>
        <a:buFont typeface="Arial" panose="020B0604020202020204" pitchFamily="34" charset="0"/>
        <a:buChar char="‒"/>
        <a:defRPr sz="2134" kern="1200">
          <a:solidFill>
            <a:schemeClr val="bg1"/>
          </a:solidFill>
          <a:latin typeface="+mn-lt"/>
          <a:ea typeface="+mn-ea"/>
          <a:cs typeface="+mn-cs"/>
        </a:defRPr>
      </a:lvl3pPr>
      <a:lvl4pPr marL="1435152" indent="-482618"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4pPr>
      <a:lvl5pPr marL="1915654" indent="-480502"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5pPr>
      <a:lvl6pPr marL="3352923"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545"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2167"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789"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245" rtl="0" eaLnBrk="1" latinLnBrk="0" hangingPunct="1">
        <a:defRPr sz="2400" kern="1200">
          <a:solidFill>
            <a:schemeClr val="tx1"/>
          </a:solidFill>
          <a:latin typeface="+mn-lt"/>
          <a:ea typeface="+mn-ea"/>
          <a:cs typeface="+mn-cs"/>
        </a:defRPr>
      </a:lvl1pPr>
      <a:lvl2pPr marL="609622" algn="l" defTabSz="1219245" rtl="0" eaLnBrk="1" latinLnBrk="0" hangingPunct="1">
        <a:defRPr sz="2400" kern="1200">
          <a:solidFill>
            <a:schemeClr val="tx1"/>
          </a:solidFill>
          <a:latin typeface="+mn-lt"/>
          <a:ea typeface="+mn-ea"/>
          <a:cs typeface="+mn-cs"/>
        </a:defRPr>
      </a:lvl2pPr>
      <a:lvl3pPr marL="1219245" algn="l" defTabSz="1219245" rtl="0" eaLnBrk="1" latinLnBrk="0" hangingPunct="1">
        <a:defRPr sz="2400" kern="1200">
          <a:solidFill>
            <a:schemeClr val="tx1"/>
          </a:solidFill>
          <a:latin typeface="+mn-lt"/>
          <a:ea typeface="+mn-ea"/>
          <a:cs typeface="+mn-cs"/>
        </a:defRPr>
      </a:lvl3pPr>
      <a:lvl4pPr marL="1828867" algn="l" defTabSz="1219245" rtl="0" eaLnBrk="1" latinLnBrk="0" hangingPunct="1">
        <a:defRPr sz="2400" kern="1200">
          <a:solidFill>
            <a:schemeClr val="tx1"/>
          </a:solidFill>
          <a:latin typeface="+mn-lt"/>
          <a:ea typeface="+mn-ea"/>
          <a:cs typeface="+mn-cs"/>
        </a:defRPr>
      </a:lvl4pPr>
      <a:lvl5pPr marL="2438489" algn="l" defTabSz="1219245" rtl="0" eaLnBrk="1" latinLnBrk="0" hangingPunct="1">
        <a:defRPr sz="2400" kern="1200">
          <a:solidFill>
            <a:schemeClr val="tx1"/>
          </a:solidFill>
          <a:latin typeface="+mn-lt"/>
          <a:ea typeface="+mn-ea"/>
          <a:cs typeface="+mn-cs"/>
        </a:defRPr>
      </a:lvl5pPr>
      <a:lvl6pPr marL="3048111" algn="l" defTabSz="1219245" rtl="0" eaLnBrk="1" latinLnBrk="0" hangingPunct="1">
        <a:defRPr sz="2400" kern="1200">
          <a:solidFill>
            <a:schemeClr val="tx1"/>
          </a:solidFill>
          <a:latin typeface="+mn-lt"/>
          <a:ea typeface="+mn-ea"/>
          <a:cs typeface="+mn-cs"/>
        </a:defRPr>
      </a:lvl6pPr>
      <a:lvl7pPr marL="3657734" algn="l" defTabSz="1219245" rtl="0" eaLnBrk="1" latinLnBrk="0" hangingPunct="1">
        <a:defRPr sz="2400" kern="1200">
          <a:solidFill>
            <a:schemeClr val="tx1"/>
          </a:solidFill>
          <a:latin typeface="+mn-lt"/>
          <a:ea typeface="+mn-ea"/>
          <a:cs typeface="+mn-cs"/>
        </a:defRPr>
      </a:lvl7pPr>
      <a:lvl8pPr marL="4267356" algn="l" defTabSz="1219245" rtl="0" eaLnBrk="1" latinLnBrk="0" hangingPunct="1">
        <a:defRPr sz="2400" kern="1200">
          <a:solidFill>
            <a:schemeClr val="tx1"/>
          </a:solidFill>
          <a:latin typeface="+mn-lt"/>
          <a:ea typeface="+mn-ea"/>
          <a:cs typeface="+mn-cs"/>
        </a:defRPr>
      </a:lvl8pPr>
      <a:lvl9pPr marL="4876978" algn="l" defTabSz="12192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84150807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p:fade/>
  </p:transition>
  <p:hf hdr="0" ftr="0" dt="0"/>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0.pn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3.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4.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1.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64.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6.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8.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1.svg"/><Relationship Id="rId5" Type="http://schemas.openxmlformats.org/officeDocument/2006/relationships/image" Target="../media/image70.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7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7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6.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7.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8.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967" y="2277992"/>
            <a:ext cx="9581656" cy="1799437"/>
          </a:xfrm>
        </p:spPr>
        <p:txBody>
          <a:bodyPr/>
          <a:lstStyle/>
          <a:p>
            <a:r>
              <a:rPr lang="en-US" sz="3138" b="1" dirty="0"/>
              <a:t>Cognitive Service </a:t>
            </a:r>
            <a:br>
              <a:rPr lang="en-US" sz="3138" b="1" dirty="0"/>
            </a:br>
            <a:r>
              <a:rPr lang="en-US" sz="3138" b="1" dirty="0"/>
              <a:t>Integrate with</a:t>
            </a:r>
            <a:br>
              <a:rPr lang="en-US" sz="3138" b="1" dirty="0"/>
            </a:br>
            <a:r>
              <a:rPr lang="en-US" sz="3138" b="1" dirty="0"/>
              <a:t>Power BI</a:t>
            </a:r>
            <a:endParaRPr lang="en-US" sz="4400" b="1" dirty="0"/>
          </a:p>
        </p:txBody>
      </p:sp>
      <p:sp>
        <p:nvSpPr>
          <p:cNvPr id="5" name="Text Placeholder 4"/>
          <p:cNvSpPr>
            <a:spLocks noGrp="1"/>
          </p:cNvSpPr>
          <p:nvPr>
            <p:ph type="body" sz="quarter" idx="14"/>
          </p:nvPr>
        </p:nvSpPr>
        <p:spPr>
          <a:xfrm>
            <a:off x="100966" y="5165786"/>
            <a:ext cx="4840694" cy="717239"/>
          </a:xfrm>
        </p:spPr>
        <p:txBody>
          <a:bodyPr/>
          <a:lstStyle/>
          <a:p>
            <a:r>
              <a:rPr lang="en-US" dirty="0"/>
              <a:t>Caspar Chou</a:t>
            </a:r>
          </a:p>
          <a:p>
            <a:r>
              <a:rPr lang="en-US" sz="1961" b="1" dirty="0"/>
              <a:t>v-caspch@microsoft.com</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Provides multiple device-to-cloud and cloud-to-device communication options. These options include one-way messaging, file transfer, and request-reply methods.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IoT Hub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5">
            <a:extLst>
              <a:ext uri="{FF2B5EF4-FFF2-40B4-BE49-F238E27FC236}">
                <a16:creationId xmlns:a16="http://schemas.microsoft.com/office/drawing/2014/main" id="{9D9DEDFD-434B-41CF-8091-779605E0F1BB}"/>
              </a:ext>
            </a:extLst>
          </p:cNvPr>
          <p:cNvPicPr>
            <a:picLocks noChangeAspect="1"/>
          </p:cNvPicPr>
          <p:nvPr/>
        </p:nvPicPr>
        <p:blipFill rotWithShape="1">
          <a:blip r:embed="rId5"/>
          <a:srcRect b="38674"/>
          <a:stretch/>
        </p:blipFill>
        <p:spPr>
          <a:xfrm>
            <a:off x="3406680" y="1956009"/>
            <a:ext cx="5378640"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85562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02601-989D-4469-BCEB-DB3296EED8FC}"/>
              </a:ext>
            </a:extLst>
          </p:cNvPr>
          <p:cNvPicPr>
            <a:picLocks noChangeAspect="1"/>
          </p:cNvPicPr>
          <p:nvPr/>
        </p:nvPicPr>
        <p:blipFill>
          <a:blip r:embed="rId3"/>
          <a:stretch>
            <a:fillRect/>
          </a:stretch>
        </p:blipFill>
        <p:spPr>
          <a:xfrm>
            <a:off x="2025143" y="1665986"/>
            <a:ext cx="8141714" cy="4843430"/>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11529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IoT Hub Settings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6" name="Rectangle 25">
            <a:extLst>
              <a:ext uri="{FF2B5EF4-FFF2-40B4-BE49-F238E27FC236}">
                <a16:creationId xmlns:a16="http://schemas.microsoft.com/office/drawing/2014/main" id="{5979FF87-D6EC-4F08-B31B-6BCD5658BB24}"/>
              </a:ext>
            </a:extLst>
          </p:cNvPr>
          <p:cNvSpPr/>
          <p:nvPr/>
        </p:nvSpPr>
        <p:spPr bwMode="auto">
          <a:xfrm>
            <a:off x="6269954" y="2615970"/>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DB1F6FFA-E18E-4BB9-8D58-5AC052BBFDA3}"/>
              </a:ext>
            </a:extLst>
          </p:cNvPr>
          <p:cNvSpPr/>
          <p:nvPr/>
        </p:nvSpPr>
        <p:spPr bwMode="auto">
          <a:xfrm>
            <a:off x="2207406" y="4727799"/>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3A9C136-5280-4E2C-9C67-4E1B2CAB8051}"/>
              </a:ext>
            </a:extLst>
          </p:cNvPr>
          <p:cNvSpPr/>
          <p:nvPr/>
        </p:nvSpPr>
        <p:spPr bwMode="auto">
          <a:xfrm>
            <a:off x="2216115" y="3420291"/>
            <a:ext cx="3570297" cy="8219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DF145E0-7689-445C-AEDB-377057119F31}"/>
              </a:ext>
            </a:extLst>
          </p:cNvPr>
          <p:cNvSpPr/>
          <p:nvPr/>
        </p:nvSpPr>
        <p:spPr bwMode="auto">
          <a:xfrm>
            <a:off x="6269954" y="5937775"/>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1228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751009" y="2887111"/>
            <a:ext cx="27186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Add a new</a:t>
            </a:r>
            <a:endParaRPr lang="en-US" sz="2400"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751009" y="3259918"/>
            <a:ext cx="3435980" cy="899665"/>
          </a:xfrm>
        </p:spPr>
        <p:txBody>
          <a:bodyPr/>
          <a:lstStyle/>
          <a:p>
            <a:r>
              <a:rPr lang="en-US" sz="5400" dirty="0"/>
              <a:t>IoT Device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10">
            <a:extLst>
              <a:ext uri="{FF2B5EF4-FFF2-40B4-BE49-F238E27FC236}">
                <a16:creationId xmlns:a16="http://schemas.microsoft.com/office/drawing/2014/main" id="{8C95C616-BAD3-4D50-B651-547183F401EB}"/>
              </a:ext>
            </a:extLst>
          </p:cNvPr>
          <p:cNvPicPr>
            <a:picLocks noChangeAspect="1"/>
          </p:cNvPicPr>
          <p:nvPr/>
        </p:nvPicPr>
        <p:blipFill rotWithShape="1">
          <a:blip r:embed="rId5"/>
          <a:srcRect t="1917" r="85730" b="28026"/>
          <a:stretch/>
        </p:blipFill>
        <p:spPr>
          <a:xfrm>
            <a:off x="4866949" y="438276"/>
            <a:ext cx="2331411" cy="6090262"/>
          </a:xfrm>
          <a:prstGeom prst="rect">
            <a:avLst/>
          </a:prstGeom>
          <a:ln>
            <a:noFill/>
          </a:ln>
          <a:effectLst>
            <a:outerShdw blurRad="393700" dist="25400" algn="tl" rotWithShape="0">
              <a:srgbClr val="333333">
                <a:alpha val="75000"/>
              </a:srgbClr>
            </a:outerShdw>
          </a:effectLst>
        </p:spPr>
      </p:pic>
      <p:pic>
        <p:nvPicPr>
          <p:cNvPr id="11" name="圖片 10">
            <a:extLst>
              <a:ext uri="{FF2B5EF4-FFF2-40B4-BE49-F238E27FC236}">
                <a16:creationId xmlns:a16="http://schemas.microsoft.com/office/drawing/2014/main" id="{A2BEEDCF-BFAE-4A83-8914-81CA273E134F}"/>
              </a:ext>
            </a:extLst>
          </p:cNvPr>
          <p:cNvPicPr>
            <a:picLocks noChangeAspect="1"/>
          </p:cNvPicPr>
          <p:nvPr/>
        </p:nvPicPr>
        <p:blipFill rotWithShape="1">
          <a:blip r:embed="rId5"/>
          <a:srcRect l="79167" b="49161"/>
          <a:stretch/>
        </p:blipFill>
        <p:spPr>
          <a:xfrm>
            <a:off x="7632809" y="1100933"/>
            <a:ext cx="3669917" cy="476494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596DA905-D19F-445E-9C11-02CE02050274}"/>
              </a:ext>
            </a:extLst>
          </p:cNvPr>
          <p:cNvSpPr/>
          <p:nvPr/>
        </p:nvSpPr>
        <p:spPr bwMode="auto">
          <a:xfrm>
            <a:off x="5008359" y="6102415"/>
            <a:ext cx="1950708" cy="34618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495674F-E3E9-4109-AC13-8FFDF3ED854F}"/>
              </a:ext>
            </a:extLst>
          </p:cNvPr>
          <p:cNvSpPr/>
          <p:nvPr/>
        </p:nvSpPr>
        <p:spPr bwMode="auto">
          <a:xfrm>
            <a:off x="7756076" y="4973186"/>
            <a:ext cx="1769861" cy="5386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4932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D307D16A-DF33-43D9-8929-1BAC83CCF2D6}"/>
              </a:ext>
            </a:extLst>
          </p:cNvPr>
          <p:cNvPicPr>
            <a:picLocks noChangeAspect="1"/>
          </p:cNvPicPr>
          <p:nvPr/>
        </p:nvPicPr>
        <p:blipFill rotWithShape="1">
          <a:blip r:embed="rId5"/>
          <a:srcRect b="5249"/>
          <a:stretch/>
        </p:blipFill>
        <p:spPr>
          <a:xfrm>
            <a:off x="3406680" y="1956009"/>
            <a:ext cx="5378068"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26834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admin account &amp; Southeast Asia location</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SQL Server Account</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EA86CD98-8468-4947-A01F-827F22995E66}"/>
              </a:ext>
            </a:extLst>
          </p:cNvPr>
          <p:cNvPicPr>
            <a:picLocks noChangeAspect="1"/>
          </p:cNvPicPr>
          <p:nvPr/>
        </p:nvPicPr>
        <p:blipFill>
          <a:blip r:embed="rId5"/>
          <a:stretch>
            <a:fillRect/>
          </a:stretch>
        </p:blipFill>
        <p:spPr>
          <a:xfrm>
            <a:off x="1318961" y="1856098"/>
            <a:ext cx="9962680" cy="4077704"/>
          </a:xfrm>
          <a:prstGeom prst="rect">
            <a:avLst/>
          </a:prstGeom>
          <a:ln>
            <a:noFill/>
          </a:ln>
          <a:effectLst>
            <a:outerShdw blurRad="393700" dist="25400" algn="tl" rotWithShape="0">
              <a:srgbClr val="333333">
                <a:alpha val="75000"/>
              </a:srgbClr>
            </a:outerShdw>
          </a:effectLst>
        </p:spPr>
      </p:pic>
      <p:sp>
        <p:nvSpPr>
          <p:cNvPr id="6" name="Rectangle 5">
            <a:extLst>
              <a:ext uri="{FF2B5EF4-FFF2-40B4-BE49-F238E27FC236}">
                <a16:creationId xmlns:a16="http://schemas.microsoft.com/office/drawing/2014/main" id="{0AD2E78E-40AC-4985-A8A0-38CC7E7BC551}"/>
              </a:ext>
            </a:extLst>
          </p:cNvPr>
          <p:cNvSpPr/>
          <p:nvPr/>
        </p:nvSpPr>
        <p:spPr bwMode="auto">
          <a:xfrm>
            <a:off x="1716518" y="3956904"/>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839E2A9-4080-4329-9ABC-8820D9264318}"/>
              </a:ext>
            </a:extLst>
          </p:cNvPr>
          <p:cNvSpPr/>
          <p:nvPr/>
        </p:nvSpPr>
        <p:spPr bwMode="auto">
          <a:xfrm>
            <a:off x="1716518" y="4935430"/>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8419F1A-9D5C-405D-BE7A-107BAD99D0AA}"/>
              </a:ext>
            </a:extLst>
          </p:cNvPr>
          <p:cNvSpPr/>
          <p:nvPr/>
        </p:nvSpPr>
        <p:spPr bwMode="auto">
          <a:xfrm>
            <a:off x="6663903" y="4387639"/>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Picture 8">
            <a:extLst>
              <a:ext uri="{FF2B5EF4-FFF2-40B4-BE49-F238E27FC236}">
                <a16:creationId xmlns:a16="http://schemas.microsoft.com/office/drawing/2014/main" id="{DB9854BA-8649-4B4B-A7F2-D93CC4006083}"/>
              </a:ext>
            </a:extLst>
          </p:cNvPr>
          <p:cNvPicPr>
            <a:picLocks noChangeAspect="1"/>
          </p:cNvPicPr>
          <p:nvPr/>
        </p:nvPicPr>
        <p:blipFill rotWithShape="1">
          <a:blip r:embed="rId5"/>
          <a:srcRect t="140" b="996"/>
          <a:stretch/>
        </p:blipFill>
        <p:spPr>
          <a:xfrm>
            <a:off x="3465095" y="2079025"/>
            <a:ext cx="5261238" cy="477897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2214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server</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08919"/>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4" name="Picture 33">
            <a:extLst>
              <a:ext uri="{FF2B5EF4-FFF2-40B4-BE49-F238E27FC236}">
                <a16:creationId xmlns:a16="http://schemas.microsoft.com/office/drawing/2014/main" id="{DC58593B-15C1-49C2-9CAE-E61D14112220}"/>
              </a:ext>
            </a:extLst>
          </p:cNvPr>
          <p:cNvPicPr>
            <a:picLocks noChangeAspect="1"/>
          </p:cNvPicPr>
          <p:nvPr/>
        </p:nvPicPr>
        <p:blipFill>
          <a:blip r:embed="rId5"/>
          <a:stretch>
            <a:fillRect/>
          </a:stretch>
        </p:blipFill>
        <p:spPr>
          <a:xfrm>
            <a:off x="1098080" y="1823993"/>
            <a:ext cx="10404442" cy="4141654"/>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F3B226E1-B56F-4847-9F55-F434FEA73534}"/>
              </a:ext>
            </a:extLst>
          </p:cNvPr>
          <p:cNvSpPr/>
          <p:nvPr/>
        </p:nvSpPr>
        <p:spPr bwMode="auto">
          <a:xfrm>
            <a:off x="6644653" y="2870122"/>
            <a:ext cx="4449267" cy="109548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5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Picture 5">
            <a:extLst>
              <a:ext uri="{FF2B5EF4-FFF2-40B4-BE49-F238E27FC236}">
                <a16:creationId xmlns:a16="http://schemas.microsoft.com/office/drawing/2014/main" id="{D8730DDD-600A-4A43-840C-B811580E3812}"/>
              </a:ext>
            </a:extLst>
          </p:cNvPr>
          <p:cNvPicPr>
            <a:picLocks noChangeAspect="1"/>
          </p:cNvPicPr>
          <p:nvPr/>
        </p:nvPicPr>
        <p:blipFill rotWithShape="1">
          <a:blip r:embed="rId5"/>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76BCE841-C9D1-4589-A2A3-324884AB95A6}"/>
              </a:ext>
            </a:extLst>
          </p:cNvPr>
          <p:cNvSpPr/>
          <p:nvPr/>
        </p:nvSpPr>
        <p:spPr bwMode="auto">
          <a:xfrm>
            <a:off x="3846348" y="1722562"/>
            <a:ext cx="1062194" cy="43176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E51F9E5-FAC1-4F3A-A718-71E474041C02}"/>
              </a:ext>
            </a:extLst>
          </p:cNvPr>
          <p:cNvSpPr/>
          <p:nvPr/>
        </p:nvSpPr>
        <p:spPr bwMode="auto">
          <a:xfrm>
            <a:off x="1199115" y="4265616"/>
            <a:ext cx="2252020" cy="44247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6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6874F-B79F-4183-9EF1-3D8CEDB5205C}"/>
              </a:ext>
            </a:extLst>
          </p:cNvPr>
          <p:cNvPicPr>
            <a:picLocks noChangeAspect="1"/>
          </p:cNvPicPr>
          <p:nvPr/>
        </p:nvPicPr>
        <p:blipFill rotWithShape="1">
          <a:blip r:embed="rId3"/>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26B09C4A-0FCA-475D-9D1D-1CBABCF0263C}"/>
              </a:ext>
            </a:extLst>
          </p:cNvPr>
          <p:cNvPicPr>
            <a:picLocks noChangeAspect="1"/>
          </p:cNvPicPr>
          <p:nvPr/>
        </p:nvPicPr>
        <p:blipFill rotWithShape="1">
          <a:blip r:embed="rId6"/>
          <a:srcRect l="2962" t="11250" r="22697" b="5207"/>
          <a:stretch/>
        </p:blipFill>
        <p:spPr>
          <a:xfrm>
            <a:off x="3396708" y="1696475"/>
            <a:ext cx="5918576" cy="3696018"/>
          </a:xfrm>
          <a:prstGeom prst="rect">
            <a:avLst/>
          </a:prstGeom>
          <a:ln>
            <a:noFill/>
          </a:ln>
          <a:effectLst>
            <a:outerShdw blurRad="393700" dist="25400" algn="tl" rotWithShape="0">
              <a:srgbClr val="333333">
                <a:alpha val="75000"/>
              </a:srgbClr>
            </a:outerShdw>
          </a:effectLst>
        </p:spPr>
      </p:pic>
      <p:sp>
        <p:nvSpPr>
          <p:cNvPr id="15" name="Rectangle 14">
            <a:extLst>
              <a:ext uri="{FF2B5EF4-FFF2-40B4-BE49-F238E27FC236}">
                <a16:creationId xmlns:a16="http://schemas.microsoft.com/office/drawing/2014/main" id="{97EF8E94-0BF0-469A-8100-86E7B70CD2E4}"/>
              </a:ext>
            </a:extLst>
          </p:cNvPr>
          <p:cNvSpPr/>
          <p:nvPr/>
        </p:nvSpPr>
        <p:spPr bwMode="auto">
          <a:xfrm>
            <a:off x="3464082" y="4042250"/>
            <a:ext cx="5756919" cy="61637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6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Using the code which in the </a:t>
            </a:r>
            <a:r>
              <a:rPr lang="en-US"/>
              <a:t>following link</a:t>
            </a:r>
            <a:endParaRPr lang="en-US" dirty="0"/>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74649"/>
            <a:ext cx="11655840" cy="899665"/>
          </a:xfrm>
        </p:spPr>
        <p:txBody>
          <a:bodyPr/>
          <a:lstStyle/>
          <a:p>
            <a:pPr algn="ctr"/>
            <a:r>
              <a:rPr lang="en-US" dirty="0"/>
              <a:t>Paste SQL Code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Picture 11">
            <a:extLst>
              <a:ext uri="{FF2B5EF4-FFF2-40B4-BE49-F238E27FC236}">
                <a16:creationId xmlns:a16="http://schemas.microsoft.com/office/drawing/2014/main" id="{D8F82368-AA2D-48C9-B965-5384720735E8}"/>
              </a:ext>
            </a:extLst>
          </p:cNvPr>
          <p:cNvPicPr>
            <a:picLocks noChangeAspect="1"/>
          </p:cNvPicPr>
          <p:nvPr/>
        </p:nvPicPr>
        <p:blipFill rotWithShape="1">
          <a:blip r:embed="rId5"/>
          <a:srcRect t="659" r="38881" b="49150"/>
          <a:stretch/>
        </p:blipFill>
        <p:spPr>
          <a:xfrm>
            <a:off x="2370148" y="2907166"/>
            <a:ext cx="7451706" cy="3439739"/>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5810367" y="4081221"/>
            <a:ext cx="4011487" cy="21504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0D3EB85-43C2-4EBB-BFBA-F3D7BD0D6C69}"/>
              </a:ext>
            </a:extLst>
          </p:cNvPr>
          <p:cNvSpPr/>
          <p:nvPr/>
        </p:nvSpPr>
        <p:spPr>
          <a:xfrm>
            <a:off x="2984207" y="1829406"/>
            <a:ext cx="5652317" cy="584775"/>
          </a:xfrm>
          <a:prstGeom prst="rect">
            <a:avLst/>
          </a:prstGeom>
        </p:spPr>
        <p:txBody>
          <a:bodyPr wrap="none">
            <a:spAutoFit/>
          </a:bodyPr>
          <a:lstStyle/>
          <a:p>
            <a:r>
              <a:rPr lang="en-US" sz="3200" dirty="0">
                <a:latin typeface="Microsoft JhengHei UI Light" panose="020B0304030504040204" pitchFamily="34" charset="-120"/>
                <a:ea typeface="Microsoft JhengHei UI Light" panose="020B0304030504040204" pitchFamily="34" charset="-120"/>
              </a:rPr>
              <a:t>https://aka.ms/IntelKiosk_SQL</a:t>
            </a:r>
          </a:p>
        </p:txBody>
      </p:sp>
    </p:spTree>
    <p:extLst>
      <p:ext uri="{BB962C8B-B14F-4D97-AF65-F5344CB8AC3E}">
        <p14:creationId xmlns:p14="http://schemas.microsoft.com/office/powerpoint/2010/main" val="26801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Download Slides</a:t>
            </a:r>
          </a:p>
        </p:txBody>
      </p:sp>
      <p:sp>
        <p:nvSpPr>
          <p:cNvPr id="3" name="Rectangle 2">
            <a:extLst>
              <a:ext uri="{FF2B5EF4-FFF2-40B4-BE49-F238E27FC236}">
                <a16:creationId xmlns:a16="http://schemas.microsoft.com/office/drawing/2014/main" id="{F7E7D293-C8AB-4F4F-953B-00A7A948E782}"/>
              </a:ext>
            </a:extLst>
          </p:cNvPr>
          <p:cNvSpPr/>
          <p:nvPr/>
        </p:nvSpPr>
        <p:spPr>
          <a:xfrm>
            <a:off x="2297556" y="4425434"/>
            <a:ext cx="7596888"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https://aka.ms/fpg_workshop</a:t>
            </a:r>
          </a:p>
        </p:txBody>
      </p:sp>
    </p:spTree>
    <p:extLst>
      <p:ext uri="{BB962C8B-B14F-4D97-AF65-F5344CB8AC3E}">
        <p14:creationId xmlns:p14="http://schemas.microsoft.com/office/powerpoint/2010/main" val="266900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40238"/>
            <a:ext cx="11655840" cy="899665"/>
          </a:xfrm>
        </p:spPr>
        <p:txBody>
          <a:bodyPr/>
          <a:lstStyle/>
          <a:p>
            <a:pPr algn="ctr"/>
            <a:r>
              <a:rPr lang="en-US" dirty="0"/>
              <a:t>Reload &amp; Check </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754EC61F-6000-4548-8C2C-849E6EDE9349}"/>
              </a:ext>
            </a:extLst>
          </p:cNvPr>
          <p:cNvPicPr>
            <a:picLocks noChangeAspect="1"/>
          </p:cNvPicPr>
          <p:nvPr/>
        </p:nvPicPr>
        <p:blipFill rotWithShape="1">
          <a:blip r:embed="rId5"/>
          <a:srcRect l="-79" t="249" r="41085" b="34879"/>
          <a:stretch/>
        </p:blipFill>
        <p:spPr>
          <a:xfrm>
            <a:off x="2370147" y="1628808"/>
            <a:ext cx="7451705" cy="4477416"/>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4935801" y="2175388"/>
            <a:ext cx="572897" cy="4943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234D716-DDAB-4A57-AA48-201E6172135B}"/>
              </a:ext>
            </a:extLst>
          </p:cNvPr>
          <p:cNvSpPr/>
          <p:nvPr/>
        </p:nvSpPr>
        <p:spPr bwMode="auto">
          <a:xfrm>
            <a:off x="2643261" y="4083848"/>
            <a:ext cx="2447353" cy="20769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485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866901" y="1056344"/>
            <a:ext cx="84582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rPr>
              <a:t>Azure Stream Analytics is a fully managed, cost effective real-time event processing engine that helps to unlock deep insights from data</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7A9A1DE9-0471-45A8-B52C-0DEED4ABCF69}"/>
              </a:ext>
            </a:extLst>
          </p:cNvPr>
          <p:cNvPicPr>
            <a:picLocks noChangeAspect="1"/>
          </p:cNvPicPr>
          <p:nvPr/>
        </p:nvPicPr>
        <p:blipFill rotWithShape="1">
          <a:blip r:embed="rId5"/>
          <a:srcRect b="5021"/>
          <a:stretch/>
        </p:blipFill>
        <p:spPr>
          <a:xfrm>
            <a:off x="3086303" y="1956009"/>
            <a:ext cx="6019394"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3837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1" name="圖片 3">
            <a:extLst>
              <a:ext uri="{FF2B5EF4-FFF2-40B4-BE49-F238E27FC236}">
                <a16:creationId xmlns:a16="http://schemas.microsoft.com/office/drawing/2014/main" id="{E10B32A9-0C8D-466E-A297-4F6B98C783D4}"/>
              </a:ext>
            </a:extLst>
          </p:cNvPr>
          <p:cNvPicPr>
            <a:picLocks noChangeAspect="1"/>
          </p:cNvPicPr>
          <p:nvPr/>
        </p:nvPicPr>
        <p:blipFill rotWithShape="1">
          <a:blip r:embed="rId3"/>
          <a:srcRect b="54600"/>
          <a:stretch/>
        </p:blipFill>
        <p:spPr>
          <a:xfrm>
            <a:off x="4225173" y="1189176"/>
            <a:ext cx="4151812" cy="5353139"/>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392387" y="4796001"/>
            <a:ext cx="3721711"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8069" y="5603381"/>
            <a:ext cx="1878287"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78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Inputs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37959DC6-38EE-46E0-9F41-DC41A73BE4B6}"/>
              </a:ext>
            </a:extLst>
          </p:cNvPr>
          <p:cNvGrpSpPr/>
          <p:nvPr/>
        </p:nvGrpSpPr>
        <p:grpSpPr>
          <a:xfrm>
            <a:off x="1743074" y="1189176"/>
            <a:ext cx="8705851" cy="5372101"/>
            <a:chOff x="1743074" y="1189176"/>
            <a:chExt cx="8705851" cy="5372101"/>
          </a:xfrm>
        </p:grpSpPr>
        <p:pic>
          <p:nvPicPr>
            <p:cNvPr id="3"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189177"/>
              <a:ext cx="8705850" cy="5372100"/>
            </a:xfrm>
            <a:prstGeom prst="rect">
              <a:avLst/>
            </a:prstGeom>
            <a:ln>
              <a:noFill/>
            </a:ln>
            <a:effectLst>
              <a:outerShdw blurRad="393700" dist="25400" algn="tl" rotWithShape="0">
                <a:srgbClr val="333333">
                  <a:alpha val="75000"/>
                </a:srgbClr>
              </a:outerShdw>
            </a:effectLst>
          </p:spPr>
        </p:pic>
        <p:grpSp>
          <p:nvGrpSpPr>
            <p:cNvPr id="4" name="Group 6">
              <a:extLst>
                <a:ext uri="{FF2B5EF4-FFF2-40B4-BE49-F238E27FC236}">
                  <a16:creationId xmlns:a16="http://schemas.microsoft.com/office/drawing/2014/main" id="{1AF05152-3D83-458B-9CB2-2F720FA8F61D}"/>
                </a:ext>
              </a:extLst>
            </p:cNvPr>
            <p:cNvGrpSpPr/>
            <p:nvPr/>
          </p:nvGrpSpPr>
          <p:grpSpPr>
            <a:xfrm>
              <a:off x="1743074" y="1189176"/>
              <a:ext cx="8705850" cy="5372100"/>
              <a:chOff x="1743074" y="1485899"/>
              <a:chExt cx="8705850" cy="5372100"/>
            </a:xfrm>
          </p:grpSpPr>
          <p:sp>
            <p:nvSpPr>
              <p:cNvPr id="6" name="Rectangle 8">
                <a:extLst>
                  <a:ext uri="{FF2B5EF4-FFF2-40B4-BE49-F238E27FC236}">
                    <a16:creationId xmlns:a16="http://schemas.microsoft.com/office/drawing/2014/main" id="{84EE1900-8E0F-4D1E-AC6D-D916557F4472}"/>
                  </a:ext>
                </a:extLst>
              </p:cNvPr>
              <p:cNvSpPr/>
              <p:nvPr/>
            </p:nvSpPr>
            <p:spPr bwMode="auto">
              <a:xfrm>
                <a:off x="4403268"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3">
                <a:extLst>
                  <a:ext uri="{FF2B5EF4-FFF2-40B4-BE49-F238E27FC236}">
                    <a16:creationId xmlns:a16="http://schemas.microsoft.com/office/drawing/2014/main" id="{CB69B2EC-798D-46BE-9D6E-4C25280E4BCA}"/>
                  </a:ext>
                </a:extLst>
              </p:cNvPr>
              <p:cNvSpPr/>
              <p:nvPr/>
            </p:nvSpPr>
            <p:spPr bwMode="auto">
              <a:xfrm>
                <a:off x="1743074"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2613625" y="3555515"/>
                    </a:moveTo>
                    <a:cubicBezTo>
                      <a:pt x="2613272" y="4144110"/>
                      <a:pt x="2616095" y="4732704"/>
                      <a:pt x="2615742" y="5321299"/>
                    </a:cubicBezTo>
                    <a:lnTo>
                      <a:pt x="4403405" y="5321299"/>
                    </a:lnTo>
                    <a:cubicBezTo>
                      <a:pt x="4402699" y="4732704"/>
                      <a:pt x="4401994" y="4144110"/>
                      <a:pt x="4401288" y="3555515"/>
                    </a:cubicBezTo>
                    <a:lnTo>
                      <a:pt x="2613625" y="3555515"/>
                    </a:lnTo>
                    <a:close/>
                    <a:moveTo>
                      <a:pt x="0" y="0"/>
                    </a:moveTo>
                    <a:lnTo>
                      <a:pt x="8705850" y="0"/>
                    </a:lnTo>
                    <a:lnTo>
                      <a:pt x="8705850" y="5372100"/>
                    </a:lnTo>
                    <a:lnTo>
                      <a:pt x="0" y="5372100"/>
                    </a:lnTo>
                    <a:lnTo>
                      <a:pt x="0" y="0"/>
                    </a:lnTo>
                    <a:close/>
                  </a:path>
                </a:pathLst>
              </a:custGeom>
              <a:solidFill>
                <a:srgbClr val="353535">
                  <a:alpha val="34902"/>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999746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38887"/>
            <a:ext cx="11655840" cy="899665"/>
          </a:xfrm>
        </p:spPr>
        <p:txBody>
          <a:bodyPr/>
          <a:lstStyle/>
          <a:p>
            <a:pPr algn="ctr"/>
            <a:r>
              <a:rPr lang="en-US" dirty="0"/>
              <a:t>Add a new input from IoT Hub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BA0CE9F-3C10-403B-9DA4-13B4C3B1F1E4}"/>
              </a:ext>
            </a:extLst>
          </p:cNvPr>
          <p:cNvPicPr>
            <a:picLocks noChangeAspect="1"/>
          </p:cNvPicPr>
          <p:nvPr/>
        </p:nvPicPr>
        <p:blipFill rotWithShape="1">
          <a:blip r:embed="rId5"/>
          <a:srcRect b="66925"/>
          <a:stretch/>
        </p:blipFill>
        <p:spPr>
          <a:xfrm>
            <a:off x="309705" y="1945896"/>
            <a:ext cx="11572590" cy="3723384"/>
          </a:xfrm>
          <a:prstGeom prst="rect">
            <a:avLst/>
          </a:prstGeom>
          <a:ln>
            <a:noFill/>
          </a:ln>
          <a:effectLst>
            <a:outerShdw blurRad="393700" dist="25400" algn="tl" rotWithShape="0">
              <a:srgbClr val="333333">
                <a:alpha val="75000"/>
              </a:srgbClr>
            </a:outerShdw>
          </a:effectLst>
        </p:spPr>
      </p:pic>
      <p:sp>
        <p:nvSpPr>
          <p:cNvPr id="4" name="Freeform: Shape 20">
            <a:extLst>
              <a:ext uri="{FF2B5EF4-FFF2-40B4-BE49-F238E27FC236}">
                <a16:creationId xmlns:a16="http://schemas.microsoft.com/office/drawing/2014/main" id="{AF683E29-D649-42AA-AEEF-36D0AECF480D}"/>
              </a:ext>
            </a:extLst>
          </p:cNvPr>
          <p:cNvSpPr/>
          <p:nvPr/>
        </p:nvSpPr>
        <p:spPr bwMode="auto">
          <a:xfrm>
            <a:off x="309704" y="1945895"/>
            <a:ext cx="11572590" cy="3723384"/>
          </a:xfrm>
          <a:custGeom>
            <a:avLst/>
            <a:gdLst>
              <a:gd name="connsiteX0" fmla="*/ 0 w 11572590"/>
              <a:gd name="connsiteY0" fmla="*/ 0 h 3723384"/>
              <a:gd name="connsiteX1" fmla="*/ 11572590 w 11572590"/>
              <a:gd name="connsiteY1" fmla="*/ 0 h 3723384"/>
              <a:gd name="connsiteX2" fmla="*/ 11572590 w 11572590"/>
              <a:gd name="connsiteY2" fmla="*/ 3723384 h 3723384"/>
              <a:gd name="connsiteX3" fmla="*/ 0 w 11572590"/>
              <a:gd name="connsiteY3" fmla="*/ 3723384 h 3723384"/>
              <a:gd name="connsiteX4" fmla="*/ 0 w 11572590"/>
              <a:gd name="connsiteY4" fmla="*/ 1020824 h 3723384"/>
              <a:gd name="connsiteX5" fmla="*/ 929815 w 11572590"/>
              <a:gd name="connsiteY5" fmla="*/ 1020824 h 3723384"/>
              <a:gd name="connsiteX6" fmla="*/ 929815 w 11572590"/>
              <a:gd name="connsiteY6" fmla="*/ 548871 h 3723384"/>
              <a:gd name="connsiteX7" fmla="*/ 0 w 11572590"/>
              <a:gd name="connsiteY7" fmla="*/ 548871 h 37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590" h="3723384">
                <a:moveTo>
                  <a:pt x="0" y="0"/>
                </a:moveTo>
                <a:lnTo>
                  <a:pt x="11572590" y="0"/>
                </a:lnTo>
                <a:lnTo>
                  <a:pt x="11572590" y="3723384"/>
                </a:lnTo>
                <a:lnTo>
                  <a:pt x="0" y="3723384"/>
                </a:lnTo>
                <a:lnTo>
                  <a:pt x="0" y="1020824"/>
                </a:lnTo>
                <a:lnTo>
                  <a:pt x="929815" y="1020824"/>
                </a:lnTo>
                <a:lnTo>
                  <a:pt x="929815" y="548871"/>
                </a:lnTo>
                <a:lnTo>
                  <a:pt x="0" y="548871"/>
                </a:lnTo>
                <a:close/>
              </a:path>
            </a:pathLst>
          </a:custGeom>
          <a:solidFill>
            <a:srgbClr val="353535">
              <a:alpha val="50000"/>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
        <p:nvSpPr>
          <p:cNvPr id="6" name="Rectangle 18">
            <a:extLst>
              <a:ext uri="{FF2B5EF4-FFF2-40B4-BE49-F238E27FC236}">
                <a16:creationId xmlns:a16="http://schemas.microsoft.com/office/drawing/2014/main" id="{878C3A4B-5698-4849-8EB8-1977D7C2B22D}"/>
              </a:ext>
            </a:extLst>
          </p:cNvPr>
          <p:cNvSpPr/>
          <p:nvPr/>
        </p:nvSpPr>
        <p:spPr bwMode="auto">
          <a:xfrm>
            <a:off x="319863" y="2468880"/>
            <a:ext cx="919657" cy="4978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Tree>
    <p:extLst>
      <p:ext uri="{BB962C8B-B14F-4D97-AF65-F5344CB8AC3E}">
        <p14:creationId xmlns:p14="http://schemas.microsoft.com/office/powerpoint/2010/main" val="59236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Input Source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54043D0F-5609-4104-962D-73216811B9A2}"/>
              </a:ext>
            </a:extLst>
          </p:cNvPr>
          <p:cNvPicPr>
            <a:picLocks noChangeAspect="1"/>
          </p:cNvPicPr>
          <p:nvPr/>
        </p:nvPicPr>
        <p:blipFill>
          <a:blip r:embed="rId5"/>
          <a:stretch>
            <a:fillRect/>
          </a:stretch>
        </p:blipFill>
        <p:spPr>
          <a:xfrm>
            <a:off x="2090621" y="1349256"/>
            <a:ext cx="8010758" cy="5219232"/>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7F47BA0B-582C-4587-8C77-21D811D247F1}"/>
              </a:ext>
            </a:extLst>
          </p:cNvPr>
          <p:cNvSpPr/>
          <p:nvPr/>
        </p:nvSpPr>
        <p:spPr bwMode="auto">
          <a:xfrm>
            <a:off x="2342059" y="3577701"/>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6A49CC5-CB8C-45CC-A575-EA9E6A5FDAA7}"/>
              </a:ext>
            </a:extLst>
          </p:cNvPr>
          <p:cNvSpPr/>
          <p:nvPr/>
        </p:nvSpPr>
        <p:spPr bwMode="auto">
          <a:xfrm>
            <a:off x="2342058" y="5095954"/>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195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Outputs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07870D12-E42A-4767-94B4-73B502D7B260}"/>
              </a:ext>
            </a:extLst>
          </p:cNvPr>
          <p:cNvGrpSpPr/>
          <p:nvPr/>
        </p:nvGrpSpPr>
        <p:grpSpPr>
          <a:xfrm>
            <a:off x="1740535" y="1137316"/>
            <a:ext cx="8710930" cy="5372100"/>
            <a:chOff x="1743075" y="1485900"/>
            <a:chExt cx="8710930" cy="5372100"/>
          </a:xfrm>
        </p:grpSpPr>
        <p:pic>
          <p:nvPicPr>
            <p:cNvPr id="10"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grpSp>
          <p:nvGrpSpPr>
            <p:cNvPr id="7" name="Group 6">
              <a:extLst>
                <a:ext uri="{FF2B5EF4-FFF2-40B4-BE49-F238E27FC236}">
                  <a16:creationId xmlns:a16="http://schemas.microsoft.com/office/drawing/2014/main" id="{1AF05152-3D83-458B-9CB2-2F720FA8F61D}"/>
                </a:ext>
              </a:extLst>
            </p:cNvPr>
            <p:cNvGrpSpPr/>
            <p:nvPr/>
          </p:nvGrpSpPr>
          <p:grpSpPr>
            <a:xfrm>
              <a:off x="1748155" y="1485900"/>
              <a:ext cx="8705850" cy="5372100"/>
              <a:chOff x="1756863" y="1485899"/>
              <a:chExt cx="8705850" cy="5372100"/>
            </a:xfrm>
          </p:grpSpPr>
          <p:sp>
            <p:nvSpPr>
              <p:cNvPr id="9" name="Rectangle 8">
                <a:extLst>
                  <a:ext uri="{FF2B5EF4-FFF2-40B4-BE49-F238E27FC236}">
                    <a16:creationId xmlns:a16="http://schemas.microsoft.com/office/drawing/2014/main" id="{84EE1900-8E0F-4D1E-AC6D-D916557F4472}"/>
                  </a:ext>
                </a:extLst>
              </p:cNvPr>
              <p:cNvSpPr/>
              <p:nvPr/>
            </p:nvSpPr>
            <p:spPr bwMode="auto">
              <a:xfrm>
                <a:off x="7823801"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CB69B2EC-798D-46BE-9D6E-4C25280E4BCA}"/>
                  </a:ext>
                </a:extLst>
              </p:cNvPr>
              <p:cNvSpPr/>
              <p:nvPr/>
            </p:nvSpPr>
            <p:spPr bwMode="auto">
              <a:xfrm>
                <a:off x="1756863"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926808 w 8705850"/>
                  <a:gd name="connsiteY3" fmla="*/ 34488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250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3519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6567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79684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17225 w 8705850"/>
                  <a:gd name="connsiteY0" fmla="*/ 357075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17225 w 8705850"/>
                  <a:gd name="connsiteY4" fmla="*/ 357075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5043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5043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5692 w 8705850"/>
                  <a:gd name="connsiteY1" fmla="*/ 53498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764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08910 w 8705850"/>
                  <a:gd name="connsiteY2" fmla="*/ 532510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6033735" y="3554245"/>
                    </a:moveTo>
                    <a:cubicBezTo>
                      <a:pt x="6033382" y="4142840"/>
                      <a:pt x="6032395" y="4735879"/>
                      <a:pt x="6032042" y="5324474"/>
                    </a:cubicBezTo>
                    <a:lnTo>
                      <a:pt x="7808910" y="5325109"/>
                    </a:lnTo>
                    <a:cubicBezTo>
                      <a:pt x="7808204" y="4736514"/>
                      <a:pt x="7810674" y="4144110"/>
                      <a:pt x="7809968" y="3555515"/>
                    </a:cubicBezTo>
                    <a:lnTo>
                      <a:pt x="6033735" y="3554245"/>
                    </a:lnTo>
                    <a:close/>
                    <a:moveTo>
                      <a:pt x="0" y="0"/>
                    </a:moveTo>
                    <a:lnTo>
                      <a:pt x="8705850" y="0"/>
                    </a:lnTo>
                    <a:lnTo>
                      <a:pt x="8705850" y="5372100"/>
                    </a:lnTo>
                    <a:lnTo>
                      <a:pt x="0" y="5372100"/>
                    </a:lnTo>
                    <a:lnTo>
                      <a:pt x="0" y="0"/>
                    </a:lnTo>
                    <a:close/>
                  </a:path>
                </a:pathLst>
              </a:custGeom>
              <a:solidFill>
                <a:srgbClr val="353535">
                  <a:alpha val="50000"/>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663971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639806"/>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F515AF5-FD3D-46C4-A4C3-C47FBD7508D3}"/>
              </a:ext>
            </a:extLst>
          </p:cNvPr>
          <p:cNvPicPr>
            <a:picLocks noChangeAspect="1"/>
          </p:cNvPicPr>
          <p:nvPr/>
        </p:nvPicPr>
        <p:blipFill rotWithShape="1">
          <a:blip r:embed="rId5"/>
          <a:srcRect r="-390" b="63789"/>
          <a:stretch/>
        </p:blipFill>
        <p:spPr>
          <a:xfrm>
            <a:off x="547200" y="1931942"/>
            <a:ext cx="11097600" cy="3898058"/>
          </a:xfrm>
          <a:prstGeom prst="rect">
            <a:avLst/>
          </a:prstGeom>
          <a:ln>
            <a:noFill/>
          </a:ln>
          <a:effectLst>
            <a:outerShdw blurRad="393700" dist="25400" algn="tl" rotWithShape="0">
              <a:srgbClr val="333333">
                <a:alpha val="75000"/>
              </a:srgbClr>
            </a:outerShdw>
          </a:effectLst>
        </p:spPr>
      </p:pic>
      <p:sp>
        <p:nvSpPr>
          <p:cNvPr id="4" name="Freeform: Shape 14">
            <a:extLst>
              <a:ext uri="{FF2B5EF4-FFF2-40B4-BE49-F238E27FC236}">
                <a16:creationId xmlns:a16="http://schemas.microsoft.com/office/drawing/2014/main" id="{98D30060-EF02-46B0-8993-CE8AA02C0613}"/>
              </a:ext>
            </a:extLst>
          </p:cNvPr>
          <p:cNvSpPr/>
          <p:nvPr/>
        </p:nvSpPr>
        <p:spPr bwMode="auto">
          <a:xfrm>
            <a:off x="548639" y="1931942"/>
            <a:ext cx="11054082" cy="3898058"/>
          </a:xfrm>
          <a:custGeom>
            <a:avLst/>
            <a:gdLst>
              <a:gd name="connsiteX0" fmla="*/ 2 w 10322561"/>
              <a:gd name="connsiteY0" fmla="*/ 428278 h 3640098"/>
              <a:gd name="connsiteX1" fmla="*/ 2 w 10322561"/>
              <a:gd name="connsiteY1" fmla="*/ 849918 h 3640098"/>
              <a:gd name="connsiteX2" fmla="*/ 706121 w 10322561"/>
              <a:gd name="connsiteY2" fmla="*/ 849918 h 3640098"/>
              <a:gd name="connsiteX3" fmla="*/ 706121 w 10322561"/>
              <a:gd name="connsiteY3" fmla="*/ 428278 h 3640098"/>
              <a:gd name="connsiteX4" fmla="*/ 0 w 10322561"/>
              <a:gd name="connsiteY4" fmla="*/ 0 h 3640098"/>
              <a:gd name="connsiteX5" fmla="*/ 10322561 w 10322561"/>
              <a:gd name="connsiteY5" fmla="*/ 0 h 3640098"/>
              <a:gd name="connsiteX6" fmla="*/ 10322561 w 10322561"/>
              <a:gd name="connsiteY6" fmla="*/ 3640098 h 3640098"/>
              <a:gd name="connsiteX7" fmla="*/ 0 w 10322561"/>
              <a:gd name="connsiteY7" fmla="*/ 3640098 h 364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2561" h="3640098">
                <a:moveTo>
                  <a:pt x="2" y="428278"/>
                </a:moveTo>
                <a:lnTo>
                  <a:pt x="2" y="849918"/>
                </a:lnTo>
                <a:lnTo>
                  <a:pt x="706121" y="849918"/>
                </a:lnTo>
                <a:lnTo>
                  <a:pt x="706121" y="428278"/>
                </a:lnTo>
                <a:close/>
                <a:moveTo>
                  <a:pt x="0" y="0"/>
                </a:moveTo>
                <a:lnTo>
                  <a:pt x="10322561" y="0"/>
                </a:lnTo>
                <a:lnTo>
                  <a:pt x="10322561" y="3640098"/>
                </a:lnTo>
                <a:lnTo>
                  <a:pt x="0" y="3640098"/>
                </a:lnTo>
                <a:close/>
              </a:path>
            </a:pathLst>
          </a:custGeom>
          <a:solidFill>
            <a:schemeClr val="tx1">
              <a:alpha val="5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2">
            <a:extLst>
              <a:ext uri="{FF2B5EF4-FFF2-40B4-BE49-F238E27FC236}">
                <a16:creationId xmlns:a16="http://schemas.microsoft.com/office/drawing/2014/main" id="{CF8886FD-D575-4AD1-9954-47CF71691745}"/>
              </a:ext>
            </a:extLst>
          </p:cNvPr>
          <p:cNvSpPr/>
          <p:nvPr/>
        </p:nvSpPr>
        <p:spPr bwMode="auto">
          <a:xfrm>
            <a:off x="506880" y="2378101"/>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8761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Output 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3">
            <a:extLst>
              <a:ext uri="{FF2B5EF4-FFF2-40B4-BE49-F238E27FC236}">
                <a16:creationId xmlns:a16="http://schemas.microsoft.com/office/drawing/2014/main" id="{386AAF14-3787-4187-99BF-142B25426D34}"/>
              </a:ext>
            </a:extLst>
          </p:cNvPr>
          <p:cNvPicPr>
            <a:picLocks noChangeAspect="1"/>
          </p:cNvPicPr>
          <p:nvPr/>
        </p:nvPicPr>
        <p:blipFill rotWithShape="1">
          <a:blip r:embed="rId5"/>
          <a:srcRect l="64282" b="65324"/>
          <a:stretch/>
        </p:blipFill>
        <p:spPr>
          <a:xfrm>
            <a:off x="1569332" y="1776472"/>
            <a:ext cx="4211347" cy="3981474"/>
          </a:xfrm>
          <a:prstGeom prst="rect">
            <a:avLst/>
          </a:prstGeom>
          <a:ln>
            <a:noFill/>
          </a:ln>
          <a:effectLst>
            <a:outerShdw blurRad="393700" dist="25400" algn="tl" rotWithShape="0">
              <a:srgbClr val="333333">
                <a:alpha val="75000"/>
              </a:srgbClr>
            </a:outerShdw>
          </a:effectLst>
        </p:spPr>
      </p:pic>
      <p:sp>
        <p:nvSpPr>
          <p:cNvPr id="14" name="Rectangle 13">
            <a:extLst>
              <a:ext uri="{FF2B5EF4-FFF2-40B4-BE49-F238E27FC236}">
                <a16:creationId xmlns:a16="http://schemas.microsoft.com/office/drawing/2014/main" id="{F3DADB36-8851-4024-BD2A-99514842BEE9}"/>
              </a:ext>
            </a:extLst>
          </p:cNvPr>
          <p:cNvSpPr/>
          <p:nvPr/>
        </p:nvSpPr>
        <p:spPr bwMode="auto">
          <a:xfrm>
            <a:off x="1887834" y="5256000"/>
            <a:ext cx="1397269" cy="37760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圖片 3">
            <a:extLst>
              <a:ext uri="{FF2B5EF4-FFF2-40B4-BE49-F238E27FC236}">
                <a16:creationId xmlns:a16="http://schemas.microsoft.com/office/drawing/2014/main" id="{40FD3822-A197-420C-8587-DAF0CE8E03AB}"/>
              </a:ext>
            </a:extLst>
          </p:cNvPr>
          <p:cNvPicPr>
            <a:picLocks noChangeAspect="1"/>
          </p:cNvPicPr>
          <p:nvPr/>
        </p:nvPicPr>
        <p:blipFill rotWithShape="1">
          <a:blip r:embed="rId6"/>
          <a:srcRect l="64623" b="50126"/>
          <a:stretch/>
        </p:blipFill>
        <p:spPr>
          <a:xfrm>
            <a:off x="6574387" y="1294645"/>
            <a:ext cx="3840148" cy="5213227"/>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784625" y="4010143"/>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3204D50-828C-470A-9520-E7E26556D15A}"/>
              </a:ext>
            </a:extLst>
          </p:cNvPr>
          <p:cNvSpPr/>
          <p:nvPr/>
        </p:nvSpPr>
        <p:spPr bwMode="auto">
          <a:xfrm>
            <a:off x="6784625" y="5837176"/>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25AC8A5-3574-446B-A4C8-B9BB7C19266A}"/>
              </a:ext>
            </a:extLst>
          </p:cNvPr>
          <p:cNvSpPr/>
          <p:nvPr/>
        </p:nvSpPr>
        <p:spPr bwMode="auto">
          <a:xfrm>
            <a:off x="1845498" y="3225320"/>
            <a:ext cx="3700167" cy="694415"/>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0349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108231"/>
            <a:ext cx="11655840" cy="899665"/>
          </a:xfrm>
        </p:spPr>
        <p:txBody>
          <a:bodyPr/>
          <a:lstStyle/>
          <a:p>
            <a:pPr algn="ctr"/>
            <a:r>
              <a:rPr lang="en-US" dirty="0"/>
              <a:t>Add a new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45FEACF4-6A47-4BF1-AD4A-9C415B1B381E}"/>
              </a:ext>
            </a:extLst>
          </p:cNvPr>
          <p:cNvGrpSpPr/>
          <p:nvPr/>
        </p:nvGrpSpPr>
        <p:grpSpPr>
          <a:xfrm>
            <a:off x="547181" y="2241394"/>
            <a:ext cx="11097638" cy="3154829"/>
            <a:chOff x="547181" y="1943011"/>
            <a:chExt cx="11097638" cy="3154829"/>
          </a:xfrm>
        </p:grpSpPr>
        <p:grpSp>
          <p:nvGrpSpPr>
            <p:cNvPr id="2" name="Group 1">
              <a:extLst>
                <a:ext uri="{FF2B5EF4-FFF2-40B4-BE49-F238E27FC236}">
                  <a16:creationId xmlns:a16="http://schemas.microsoft.com/office/drawing/2014/main" id="{E8AF7346-0F63-40EE-9101-CF259262B41D}"/>
                </a:ext>
              </a:extLst>
            </p:cNvPr>
            <p:cNvGrpSpPr/>
            <p:nvPr/>
          </p:nvGrpSpPr>
          <p:grpSpPr>
            <a:xfrm>
              <a:off x="547181" y="1954055"/>
              <a:ext cx="11097638" cy="3143785"/>
              <a:chOff x="526861" y="2464074"/>
              <a:chExt cx="11097638" cy="3143785"/>
            </a:xfrm>
          </p:grpSpPr>
          <p:pic>
            <p:nvPicPr>
              <p:cNvPr id="9" name="Picture 8">
                <a:extLst>
                  <a:ext uri="{FF2B5EF4-FFF2-40B4-BE49-F238E27FC236}">
                    <a16:creationId xmlns:a16="http://schemas.microsoft.com/office/drawing/2014/main" id="{DB940C8E-43BF-4978-B894-18EA193D0167}"/>
                  </a:ext>
                </a:extLst>
              </p:cNvPr>
              <p:cNvPicPr>
                <a:picLocks noChangeAspect="1"/>
              </p:cNvPicPr>
              <p:nvPr/>
            </p:nvPicPr>
            <p:blipFill rotWithShape="1">
              <a:blip r:embed="rId5"/>
              <a:srcRect l="1" r="463" b="60546"/>
              <a:stretch/>
            </p:blipFill>
            <p:spPr>
              <a:xfrm>
                <a:off x="526861" y="2464074"/>
                <a:ext cx="11097638" cy="3143785"/>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89760" y="2953157"/>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Freeform: Shape 13">
              <a:extLst>
                <a:ext uri="{FF2B5EF4-FFF2-40B4-BE49-F238E27FC236}">
                  <a16:creationId xmlns:a16="http://schemas.microsoft.com/office/drawing/2014/main" id="{838CA7D6-C976-49BA-B080-D053AF9238CA}"/>
                </a:ext>
              </a:extLst>
            </p:cNvPr>
            <p:cNvSpPr/>
            <p:nvPr/>
          </p:nvSpPr>
          <p:spPr bwMode="auto">
            <a:xfrm>
              <a:off x="547181" y="1943011"/>
              <a:ext cx="11097638" cy="3143785"/>
            </a:xfrm>
            <a:custGeom>
              <a:avLst/>
              <a:gdLst>
                <a:gd name="connsiteX0" fmla="*/ 162899 w 11097638"/>
                <a:gd name="connsiteY0" fmla="*/ 500127 h 3143785"/>
                <a:gd name="connsiteX1" fmla="*/ 162899 w 11097638"/>
                <a:gd name="connsiteY1" fmla="*/ 1014887 h 3143785"/>
                <a:gd name="connsiteX2" fmla="*/ 1017459 w 11097638"/>
                <a:gd name="connsiteY2" fmla="*/ 1014887 h 3143785"/>
                <a:gd name="connsiteX3" fmla="*/ 1017459 w 11097638"/>
                <a:gd name="connsiteY3" fmla="*/ 500127 h 3143785"/>
                <a:gd name="connsiteX4" fmla="*/ 0 w 11097638"/>
                <a:gd name="connsiteY4" fmla="*/ 0 h 3143785"/>
                <a:gd name="connsiteX5" fmla="*/ 11097638 w 11097638"/>
                <a:gd name="connsiteY5" fmla="*/ 0 h 3143785"/>
                <a:gd name="connsiteX6" fmla="*/ 11097638 w 11097638"/>
                <a:gd name="connsiteY6" fmla="*/ 3143785 h 3143785"/>
                <a:gd name="connsiteX7" fmla="*/ 0 w 11097638"/>
                <a:gd name="connsiteY7" fmla="*/ 3143785 h 314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7638" h="3143785">
                  <a:moveTo>
                    <a:pt x="162899" y="500127"/>
                  </a:moveTo>
                  <a:lnTo>
                    <a:pt x="162899" y="1014887"/>
                  </a:lnTo>
                  <a:lnTo>
                    <a:pt x="1017459" y="1014887"/>
                  </a:lnTo>
                  <a:lnTo>
                    <a:pt x="1017459" y="500127"/>
                  </a:lnTo>
                  <a:close/>
                  <a:moveTo>
                    <a:pt x="0" y="0"/>
                  </a:moveTo>
                  <a:lnTo>
                    <a:pt x="11097638" y="0"/>
                  </a:lnTo>
                  <a:lnTo>
                    <a:pt x="11097638" y="3143785"/>
                  </a:lnTo>
                  <a:lnTo>
                    <a:pt x="0" y="3143785"/>
                  </a:lnTo>
                  <a:close/>
                </a:path>
              </a:pathLst>
            </a:cu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350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dirty="0"/>
              <a:t>Integration</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80"/>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2"/>
            <a:ext cx="7300652" cy="1157960"/>
          </a:xfrm>
          <a:prstGeom prst="rect">
            <a:avLst/>
          </a:prstGeom>
        </p:spPr>
        <p:txBody>
          <a:bodyPr vert="horz" lIns="183581" tIns="36716" rIns="73432"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Cognitive Service</a:t>
            </a:r>
          </a:p>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business intelligence</a:t>
            </a:r>
          </a:p>
        </p:txBody>
      </p:sp>
      <p:pic>
        <p:nvPicPr>
          <p:cNvPr id="47" name="Picture 46">
            <a:extLst>
              <a:ext uri="{FF2B5EF4-FFF2-40B4-BE49-F238E27FC236}">
                <a16:creationId xmlns:a16="http://schemas.microsoft.com/office/drawing/2014/main" id="{DA37B7DB-294C-4069-A0E5-5EDD5A240CBE}"/>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15" name="object 12">
            <a:extLst>
              <a:ext uri="{FF2B5EF4-FFF2-40B4-BE49-F238E27FC236}">
                <a16:creationId xmlns:a16="http://schemas.microsoft.com/office/drawing/2014/main" id="{77517D35-C0B1-40C5-9620-1594EF493845}"/>
              </a:ext>
            </a:extLst>
          </p:cNvPr>
          <p:cNvSpPr/>
          <p:nvPr/>
        </p:nvSpPr>
        <p:spPr>
          <a:xfrm>
            <a:off x="6911375" y="3871759"/>
            <a:ext cx="898525" cy="782955"/>
          </a:xfrm>
          <a:custGeom>
            <a:avLst/>
            <a:gdLst/>
            <a:ahLst/>
            <a:cxnLst/>
            <a:rect l="l" t="t" r="r" b="b"/>
            <a:pathLst>
              <a:path w="898525" h="782954">
                <a:moveTo>
                  <a:pt x="518668" y="0"/>
                </a:moveTo>
                <a:lnTo>
                  <a:pt x="600964" y="107314"/>
                </a:lnTo>
                <a:lnTo>
                  <a:pt x="0" y="567944"/>
                </a:lnTo>
                <a:lnTo>
                  <a:pt x="164592" y="782701"/>
                </a:lnTo>
                <a:lnTo>
                  <a:pt x="765555" y="322071"/>
                </a:lnTo>
                <a:lnTo>
                  <a:pt x="862048" y="322071"/>
                </a:lnTo>
                <a:lnTo>
                  <a:pt x="898017" y="50164"/>
                </a:lnTo>
                <a:lnTo>
                  <a:pt x="518668" y="0"/>
                </a:lnTo>
                <a:close/>
              </a:path>
              <a:path w="898525" h="782954">
                <a:moveTo>
                  <a:pt x="862048" y="322071"/>
                </a:moveTo>
                <a:lnTo>
                  <a:pt x="765555" y="322071"/>
                </a:lnTo>
                <a:lnTo>
                  <a:pt x="847851" y="429387"/>
                </a:lnTo>
                <a:lnTo>
                  <a:pt x="862048" y="322071"/>
                </a:lnTo>
                <a:close/>
              </a:path>
            </a:pathLst>
          </a:custGeom>
          <a:solidFill>
            <a:srgbClr val="006FC0"/>
          </a:solidFill>
        </p:spPr>
        <p:txBody>
          <a:bodyPr wrap="square" lIns="0" tIns="0" rIns="0" bIns="0" rtlCol="0"/>
          <a:lstStyle/>
          <a:p>
            <a:endParaRPr dirty="0"/>
          </a:p>
        </p:txBody>
      </p:sp>
      <p:sp>
        <p:nvSpPr>
          <p:cNvPr id="16" name="object 13">
            <a:extLst>
              <a:ext uri="{FF2B5EF4-FFF2-40B4-BE49-F238E27FC236}">
                <a16:creationId xmlns:a16="http://schemas.microsoft.com/office/drawing/2014/main" id="{BEA6C349-E5E5-4500-AE6B-87F7EB201572}"/>
              </a:ext>
            </a:extLst>
          </p:cNvPr>
          <p:cNvSpPr/>
          <p:nvPr/>
        </p:nvSpPr>
        <p:spPr>
          <a:xfrm>
            <a:off x="587791" y="2004352"/>
            <a:ext cx="11337290" cy="4739640"/>
          </a:xfrm>
          <a:custGeom>
            <a:avLst/>
            <a:gdLst/>
            <a:ahLst/>
            <a:cxnLst/>
            <a:rect l="l" t="t" r="r" b="b"/>
            <a:pathLst>
              <a:path w="11337290" h="4739640">
                <a:moveTo>
                  <a:pt x="0" y="4739639"/>
                </a:moveTo>
                <a:lnTo>
                  <a:pt x="11337036" y="4739639"/>
                </a:lnTo>
                <a:lnTo>
                  <a:pt x="11337036" y="0"/>
                </a:lnTo>
                <a:lnTo>
                  <a:pt x="0" y="0"/>
                </a:lnTo>
                <a:lnTo>
                  <a:pt x="0" y="4739639"/>
                </a:lnTo>
                <a:close/>
              </a:path>
            </a:pathLst>
          </a:custGeom>
          <a:ln w="38100">
            <a:noFill/>
          </a:ln>
        </p:spPr>
        <p:txBody>
          <a:bodyPr wrap="square" lIns="0" tIns="0" rIns="0" bIns="0" rtlCol="0"/>
          <a:lstStyle/>
          <a:p>
            <a:endParaRPr/>
          </a:p>
        </p:txBody>
      </p:sp>
      <p:sp>
        <p:nvSpPr>
          <p:cNvPr id="19" name="object 16">
            <a:extLst>
              <a:ext uri="{FF2B5EF4-FFF2-40B4-BE49-F238E27FC236}">
                <a16:creationId xmlns:a16="http://schemas.microsoft.com/office/drawing/2014/main" id="{889960AE-337A-48E5-841E-FBF1A163DEEF}"/>
              </a:ext>
            </a:extLst>
          </p:cNvPr>
          <p:cNvSpPr/>
          <p:nvPr/>
        </p:nvSpPr>
        <p:spPr>
          <a:xfrm>
            <a:off x="9499254" y="3912781"/>
            <a:ext cx="785495" cy="776605"/>
          </a:xfrm>
          <a:custGeom>
            <a:avLst/>
            <a:gdLst/>
            <a:ahLst/>
            <a:cxnLst/>
            <a:rect l="l" t="t" r="r" b="b"/>
            <a:pathLst>
              <a:path w="785495" h="776604">
                <a:moveTo>
                  <a:pt x="189229" y="0"/>
                </a:moveTo>
                <a:lnTo>
                  <a:pt x="0" y="193420"/>
                </a:lnTo>
                <a:lnTo>
                  <a:pt x="496950" y="679703"/>
                </a:lnTo>
                <a:lnTo>
                  <a:pt x="402336" y="776350"/>
                </a:lnTo>
                <a:lnTo>
                  <a:pt x="784987" y="772159"/>
                </a:lnTo>
                <a:lnTo>
                  <a:pt x="781854" y="486282"/>
                </a:lnTo>
                <a:lnTo>
                  <a:pt x="686180" y="486282"/>
                </a:lnTo>
                <a:lnTo>
                  <a:pt x="189229" y="0"/>
                </a:lnTo>
                <a:close/>
              </a:path>
              <a:path w="785495" h="776604">
                <a:moveTo>
                  <a:pt x="780796" y="389635"/>
                </a:moveTo>
                <a:lnTo>
                  <a:pt x="686180" y="486282"/>
                </a:lnTo>
                <a:lnTo>
                  <a:pt x="781854" y="486282"/>
                </a:lnTo>
                <a:lnTo>
                  <a:pt x="780796" y="389635"/>
                </a:lnTo>
                <a:close/>
              </a:path>
            </a:pathLst>
          </a:custGeom>
          <a:solidFill>
            <a:srgbClr val="006FC0"/>
          </a:solidFill>
        </p:spPr>
        <p:txBody>
          <a:bodyPr wrap="square" lIns="0" tIns="0" rIns="0" bIns="0" rtlCol="0"/>
          <a:lstStyle/>
          <a:p>
            <a:endParaRPr/>
          </a:p>
        </p:txBody>
      </p:sp>
      <p:sp>
        <p:nvSpPr>
          <p:cNvPr id="20" name="object 17">
            <a:extLst>
              <a:ext uri="{FF2B5EF4-FFF2-40B4-BE49-F238E27FC236}">
                <a16:creationId xmlns:a16="http://schemas.microsoft.com/office/drawing/2014/main" id="{1C4A40D4-253A-4765-8797-258A3938C73A}"/>
              </a:ext>
            </a:extLst>
          </p:cNvPr>
          <p:cNvSpPr txBox="1"/>
          <p:nvPr/>
        </p:nvSpPr>
        <p:spPr>
          <a:xfrm>
            <a:off x="1046495" y="3588640"/>
            <a:ext cx="768350" cy="255270"/>
          </a:xfrm>
          <a:prstGeom prst="rect">
            <a:avLst/>
          </a:prstGeom>
        </p:spPr>
        <p:txBody>
          <a:bodyPr vert="horz" wrap="square" lIns="0" tIns="0" rIns="0" bIns="0" rtlCol="0">
            <a:spAutoFit/>
          </a:bodyPr>
          <a:lstStyle/>
          <a:p>
            <a:pPr marL="12700">
              <a:lnSpc>
                <a:spcPct val="100000"/>
              </a:lnSpc>
            </a:pPr>
            <a:r>
              <a:rPr sz="1600" spc="-5" dirty="0">
                <a:latin typeface="Microsoft JhengHei"/>
                <a:cs typeface="Microsoft JhengHei"/>
              </a:rPr>
              <a:t>Senso</a:t>
            </a:r>
            <a:r>
              <a:rPr sz="1600" dirty="0">
                <a:latin typeface="Microsoft JhengHei"/>
                <a:cs typeface="Microsoft JhengHei"/>
              </a:rPr>
              <a:t>r</a:t>
            </a:r>
            <a:r>
              <a:rPr sz="1600" spc="-5" dirty="0">
                <a:latin typeface="Microsoft JhengHei"/>
                <a:cs typeface="Microsoft JhengHei"/>
              </a:rPr>
              <a:t>s</a:t>
            </a:r>
            <a:endParaRPr sz="1600" dirty="0">
              <a:latin typeface="Microsoft JhengHei"/>
              <a:cs typeface="Microsoft JhengHei"/>
            </a:endParaRPr>
          </a:p>
        </p:txBody>
      </p:sp>
      <p:sp>
        <p:nvSpPr>
          <p:cNvPr id="21" name="object 18">
            <a:extLst>
              <a:ext uri="{FF2B5EF4-FFF2-40B4-BE49-F238E27FC236}">
                <a16:creationId xmlns:a16="http://schemas.microsoft.com/office/drawing/2014/main" id="{508A7640-1637-4A15-BC90-B36A986E4FE9}"/>
              </a:ext>
            </a:extLst>
          </p:cNvPr>
          <p:cNvSpPr txBox="1"/>
          <p:nvPr/>
        </p:nvSpPr>
        <p:spPr>
          <a:xfrm>
            <a:off x="1422287" y="4761485"/>
            <a:ext cx="663575" cy="499109"/>
          </a:xfrm>
          <a:prstGeom prst="rect">
            <a:avLst/>
          </a:prstGeom>
        </p:spPr>
        <p:txBody>
          <a:bodyPr vert="horz" wrap="square" lIns="0" tIns="0" rIns="0" bIns="0" rtlCol="0">
            <a:spAutoFit/>
          </a:bodyPr>
          <a:lstStyle/>
          <a:p>
            <a:pPr algn="ctr">
              <a:lnSpc>
                <a:spcPct val="100000"/>
              </a:lnSpc>
            </a:pPr>
            <a:r>
              <a:rPr sz="1600" spc="-10" dirty="0">
                <a:latin typeface="Microsoft JhengHei"/>
                <a:cs typeface="Microsoft JhengHei"/>
              </a:rPr>
              <a:t>Dev</a:t>
            </a:r>
            <a:r>
              <a:rPr sz="1600" spc="-15" dirty="0">
                <a:latin typeface="Microsoft JhengHei"/>
                <a:cs typeface="Microsoft JhengHei"/>
              </a:rPr>
              <a:t>i</a:t>
            </a:r>
            <a:r>
              <a:rPr sz="1600" spc="-5" dirty="0">
                <a:latin typeface="Microsoft JhengHei"/>
                <a:cs typeface="Microsoft JhengHei"/>
              </a:rPr>
              <a:t>ce</a:t>
            </a:r>
            <a:endParaRPr sz="1600" dirty="0">
              <a:latin typeface="Microsoft JhengHei"/>
              <a:cs typeface="Microsoft JhengHei"/>
            </a:endParaRPr>
          </a:p>
          <a:p>
            <a:pPr algn="ctr">
              <a:lnSpc>
                <a:spcPct val="100000"/>
              </a:lnSpc>
            </a:pPr>
            <a:r>
              <a:rPr sz="1600" spc="-10" dirty="0">
                <a:latin typeface="Microsoft JhengHei"/>
                <a:cs typeface="Microsoft JhengHei"/>
              </a:rPr>
              <a:t>Apps</a:t>
            </a:r>
            <a:endParaRPr sz="1600" dirty="0">
              <a:latin typeface="Microsoft JhengHei"/>
              <a:cs typeface="Microsoft JhengHei"/>
            </a:endParaRPr>
          </a:p>
        </p:txBody>
      </p:sp>
      <p:sp>
        <p:nvSpPr>
          <p:cNvPr id="22" name="object 19">
            <a:extLst>
              <a:ext uri="{FF2B5EF4-FFF2-40B4-BE49-F238E27FC236}">
                <a16:creationId xmlns:a16="http://schemas.microsoft.com/office/drawing/2014/main" id="{9DD60556-6112-40F9-B363-46AE38B7ED79}"/>
              </a:ext>
            </a:extLst>
          </p:cNvPr>
          <p:cNvSpPr txBox="1"/>
          <p:nvPr/>
        </p:nvSpPr>
        <p:spPr>
          <a:xfrm>
            <a:off x="3291981" y="4828923"/>
            <a:ext cx="1283970" cy="307777"/>
          </a:xfrm>
          <a:prstGeom prst="rect">
            <a:avLst/>
          </a:prstGeom>
        </p:spPr>
        <p:txBody>
          <a:bodyPr vert="horz" wrap="square" lIns="0" tIns="0" rIns="0" bIns="0" rtlCol="0">
            <a:spAutoFit/>
          </a:bodyPr>
          <a:lstStyle/>
          <a:p>
            <a:pPr marL="385445" marR="5080" indent="-373380" algn="ctr">
              <a:lnSpc>
                <a:spcPct val="100000"/>
              </a:lnSpc>
            </a:pPr>
            <a:r>
              <a:rPr sz="2000" spc="-5" dirty="0" err="1">
                <a:latin typeface="Microsoft JhengHei"/>
                <a:cs typeface="Microsoft JhengHei"/>
              </a:rPr>
              <a:t>IoT</a:t>
            </a:r>
            <a:r>
              <a:rPr sz="2000" spc="-5" dirty="0">
                <a:latin typeface="Microsoft JhengHei"/>
                <a:cs typeface="Microsoft JhengHei"/>
              </a:rPr>
              <a:t>  </a:t>
            </a:r>
            <a:r>
              <a:rPr sz="2000" dirty="0">
                <a:latin typeface="Microsoft JhengHei"/>
                <a:cs typeface="Microsoft JhengHei"/>
              </a:rPr>
              <a:t>Hub</a:t>
            </a:r>
          </a:p>
        </p:txBody>
      </p:sp>
      <p:sp>
        <p:nvSpPr>
          <p:cNvPr id="23" name="object 20">
            <a:extLst>
              <a:ext uri="{FF2B5EF4-FFF2-40B4-BE49-F238E27FC236}">
                <a16:creationId xmlns:a16="http://schemas.microsoft.com/office/drawing/2014/main" id="{2C17C2C5-22AE-4CB5-9C1D-A775203207CA}"/>
              </a:ext>
            </a:extLst>
          </p:cNvPr>
          <p:cNvSpPr/>
          <p:nvPr/>
        </p:nvSpPr>
        <p:spPr>
          <a:xfrm>
            <a:off x="958610" y="3009393"/>
            <a:ext cx="925067" cy="527304"/>
          </a:xfrm>
          <a:prstGeom prst="rect">
            <a:avLst/>
          </a:prstGeom>
          <a:blipFill>
            <a:blip r:embed="rId5" cstate="print"/>
            <a:stretch>
              <a:fillRect/>
            </a:stretch>
          </a:blipFill>
        </p:spPr>
        <p:txBody>
          <a:bodyPr wrap="square" lIns="0" tIns="0" rIns="0" bIns="0" rtlCol="0"/>
          <a:lstStyle/>
          <a:p>
            <a:endParaRPr/>
          </a:p>
        </p:txBody>
      </p:sp>
      <p:sp>
        <p:nvSpPr>
          <p:cNvPr id="24" name="object 21">
            <a:extLst>
              <a:ext uri="{FF2B5EF4-FFF2-40B4-BE49-F238E27FC236}">
                <a16:creationId xmlns:a16="http://schemas.microsoft.com/office/drawing/2014/main" id="{01578A1B-4DFB-45AB-B568-EEEFEA9F02D4}"/>
              </a:ext>
            </a:extLst>
          </p:cNvPr>
          <p:cNvSpPr/>
          <p:nvPr/>
        </p:nvSpPr>
        <p:spPr>
          <a:xfrm>
            <a:off x="3604274" y="3835402"/>
            <a:ext cx="157480" cy="181610"/>
          </a:xfrm>
          <a:custGeom>
            <a:avLst/>
            <a:gdLst/>
            <a:ahLst/>
            <a:cxnLst/>
            <a:rect l="l" t="t" r="r" b="b"/>
            <a:pathLst>
              <a:path w="157479" h="181610">
                <a:moveTo>
                  <a:pt x="0" y="181355"/>
                </a:moveTo>
                <a:lnTo>
                  <a:pt x="156972" y="181355"/>
                </a:lnTo>
                <a:lnTo>
                  <a:pt x="156972" y="0"/>
                </a:lnTo>
                <a:lnTo>
                  <a:pt x="0" y="0"/>
                </a:lnTo>
                <a:lnTo>
                  <a:pt x="0" y="181355"/>
                </a:lnTo>
                <a:close/>
              </a:path>
            </a:pathLst>
          </a:custGeom>
          <a:solidFill>
            <a:srgbClr val="7E7E7E"/>
          </a:solidFill>
        </p:spPr>
        <p:txBody>
          <a:bodyPr wrap="square" lIns="0" tIns="0" rIns="0" bIns="0" rtlCol="0"/>
          <a:lstStyle/>
          <a:p>
            <a:endParaRPr/>
          </a:p>
        </p:txBody>
      </p:sp>
      <p:sp>
        <p:nvSpPr>
          <p:cNvPr id="25" name="object 22">
            <a:extLst>
              <a:ext uri="{FF2B5EF4-FFF2-40B4-BE49-F238E27FC236}">
                <a16:creationId xmlns:a16="http://schemas.microsoft.com/office/drawing/2014/main" id="{68F8246C-D7E9-482F-A022-DD0D64AC4580}"/>
              </a:ext>
            </a:extLst>
          </p:cNvPr>
          <p:cNvSpPr/>
          <p:nvPr/>
        </p:nvSpPr>
        <p:spPr>
          <a:xfrm>
            <a:off x="3854211" y="3960370"/>
            <a:ext cx="158750" cy="181610"/>
          </a:xfrm>
          <a:custGeom>
            <a:avLst/>
            <a:gdLst/>
            <a:ahLst/>
            <a:cxnLst/>
            <a:rect l="l" t="t" r="r" b="b"/>
            <a:pathLst>
              <a:path w="158750" h="181610">
                <a:moveTo>
                  <a:pt x="0" y="181356"/>
                </a:moveTo>
                <a:lnTo>
                  <a:pt x="158496" y="181356"/>
                </a:lnTo>
                <a:lnTo>
                  <a:pt x="158496" y="0"/>
                </a:lnTo>
                <a:lnTo>
                  <a:pt x="0" y="0"/>
                </a:lnTo>
                <a:lnTo>
                  <a:pt x="0" y="181356"/>
                </a:lnTo>
                <a:close/>
              </a:path>
            </a:pathLst>
          </a:custGeom>
          <a:solidFill>
            <a:srgbClr val="7E7E7E"/>
          </a:solidFill>
        </p:spPr>
        <p:txBody>
          <a:bodyPr wrap="square" lIns="0" tIns="0" rIns="0" bIns="0" rtlCol="0"/>
          <a:lstStyle/>
          <a:p>
            <a:endParaRPr/>
          </a:p>
        </p:txBody>
      </p:sp>
      <p:sp>
        <p:nvSpPr>
          <p:cNvPr id="26" name="object 23">
            <a:extLst>
              <a:ext uri="{FF2B5EF4-FFF2-40B4-BE49-F238E27FC236}">
                <a16:creationId xmlns:a16="http://schemas.microsoft.com/office/drawing/2014/main" id="{0CE468C1-32EE-41C0-A743-0E9DA27177D0}"/>
              </a:ext>
            </a:extLst>
          </p:cNvPr>
          <p:cNvSpPr/>
          <p:nvPr/>
        </p:nvSpPr>
        <p:spPr>
          <a:xfrm>
            <a:off x="3604274" y="4083814"/>
            <a:ext cx="157480" cy="181610"/>
          </a:xfrm>
          <a:custGeom>
            <a:avLst/>
            <a:gdLst/>
            <a:ahLst/>
            <a:cxnLst/>
            <a:rect l="l" t="t" r="r" b="b"/>
            <a:pathLst>
              <a:path w="157479" h="181610">
                <a:moveTo>
                  <a:pt x="0" y="181356"/>
                </a:moveTo>
                <a:lnTo>
                  <a:pt x="156972" y="181356"/>
                </a:lnTo>
                <a:lnTo>
                  <a:pt x="156972" y="0"/>
                </a:lnTo>
                <a:lnTo>
                  <a:pt x="0" y="0"/>
                </a:lnTo>
                <a:lnTo>
                  <a:pt x="0" y="181356"/>
                </a:lnTo>
                <a:close/>
              </a:path>
            </a:pathLst>
          </a:custGeom>
          <a:solidFill>
            <a:srgbClr val="7E7E7E"/>
          </a:solidFill>
        </p:spPr>
        <p:txBody>
          <a:bodyPr wrap="square" lIns="0" tIns="0" rIns="0" bIns="0" rtlCol="0"/>
          <a:lstStyle/>
          <a:p>
            <a:endParaRPr/>
          </a:p>
        </p:txBody>
      </p:sp>
      <p:sp>
        <p:nvSpPr>
          <p:cNvPr id="27" name="object 24">
            <a:extLst>
              <a:ext uri="{FF2B5EF4-FFF2-40B4-BE49-F238E27FC236}">
                <a16:creationId xmlns:a16="http://schemas.microsoft.com/office/drawing/2014/main" id="{9D566128-629F-41DC-9DE9-5445167995E0}"/>
              </a:ext>
            </a:extLst>
          </p:cNvPr>
          <p:cNvSpPr/>
          <p:nvPr/>
        </p:nvSpPr>
        <p:spPr>
          <a:xfrm>
            <a:off x="3854211" y="4225546"/>
            <a:ext cx="158750" cy="180340"/>
          </a:xfrm>
          <a:custGeom>
            <a:avLst/>
            <a:gdLst/>
            <a:ahLst/>
            <a:cxnLst/>
            <a:rect l="l" t="t" r="r" b="b"/>
            <a:pathLst>
              <a:path w="158750" h="180339">
                <a:moveTo>
                  <a:pt x="0" y="179831"/>
                </a:moveTo>
                <a:lnTo>
                  <a:pt x="158496" y="179831"/>
                </a:lnTo>
                <a:lnTo>
                  <a:pt x="158496" y="0"/>
                </a:lnTo>
                <a:lnTo>
                  <a:pt x="0" y="0"/>
                </a:lnTo>
                <a:lnTo>
                  <a:pt x="0" y="179831"/>
                </a:lnTo>
                <a:close/>
              </a:path>
            </a:pathLst>
          </a:custGeom>
          <a:solidFill>
            <a:srgbClr val="7E7E7E"/>
          </a:solidFill>
        </p:spPr>
        <p:txBody>
          <a:bodyPr wrap="square" lIns="0" tIns="0" rIns="0" bIns="0" rtlCol="0"/>
          <a:lstStyle/>
          <a:p>
            <a:endParaRPr/>
          </a:p>
        </p:txBody>
      </p:sp>
      <p:sp>
        <p:nvSpPr>
          <p:cNvPr id="28" name="object 25">
            <a:extLst>
              <a:ext uri="{FF2B5EF4-FFF2-40B4-BE49-F238E27FC236}">
                <a16:creationId xmlns:a16="http://schemas.microsoft.com/office/drawing/2014/main" id="{47FA19AB-169E-40EE-8B30-BAE338ACF3D2}"/>
              </a:ext>
            </a:extLst>
          </p:cNvPr>
          <p:cNvSpPr/>
          <p:nvPr/>
        </p:nvSpPr>
        <p:spPr>
          <a:xfrm>
            <a:off x="3604274" y="4333749"/>
            <a:ext cx="157480" cy="180340"/>
          </a:xfrm>
          <a:custGeom>
            <a:avLst/>
            <a:gdLst/>
            <a:ahLst/>
            <a:cxnLst/>
            <a:rect l="l" t="t" r="r" b="b"/>
            <a:pathLst>
              <a:path w="157479" h="180339">
                <a:moveTo>
                  <a:pt x="0" y="179831"/>
                </a:moveTo>
                <a:lnTo>
                  <a:pt x="156972" y="179831"/>
                </a:lnTo>
                <a:lnTo>
                  <a:pt x="156972" y="0"/>
                </a:lnTo>
                <a:lnTo>
                  <a:pt x="0" y="0"/>
                </a:lnTo>
                <a:lnTo>
                  <a:pt x="0" y="179831"/>
                </a:lnTo>
                <a:close/>
              </a:path>
            </a:pathLst>
          </a:custGeom>
          <a:solidFill>
            <a:srgbClr val="7E7E7E"/>
          </a:solidFill>
        </p:spPr>
        <p:txBody>
          <a:bodyPr wrap="square" lIns="0" tIns="0" rIns="0" bIns="0" rtlCol="0"/>
          <a:lstStyle/>
          <a:p>
            <a:endParaRPr/>
          </a:p>
        </p:txBody>
      </p:sp>
      <p:sp>
        <p:nvSpPr>
          <p:cNvPr id="29" name="object 26">
            <a:extLst>
              <a:ext uri="{FF2B5EF4-FFF2-40B4-BE49-F238E27FC236}">
                <a16:creationId xmlns:a16="http://schemas.microsoft.com/office/drawing/2014/main" id="{4F842961-9304-4513-B57F-6359F64AAF3A}"/>
              </a:ext>
            </a:extLst>
          </p:cNvPr>
          <p:cNvSpPr/>
          <p:nvPr/>
        </p:nvSpPr>
        <p:spPr>
          <a:xfrm>
            <a:off x="4088906" y="4083814"/>
            <a:ext cx="158750" cy="180340"/>
          </a:xfrm>
          <a:custGeom>
            <a:avLst/>
            <a:gdLst/>
            <a:ahLst/>
            <a:cxnLst/>
            <a:rect l="l" t="t" r="r" b="b"/>
            <a:pathLst>
              <a:path w="158750" h="180339">
                <a:moveTo>
                  <a:pt x="0" y="179832"/>
                </a:moveTo>
                <a:lnTo>
                  <a:pt x="158496" y="179832"/>
                </a:lnTo>
                <a:lnTo>
                  <a:pt x="158496" y="0"/>
                </a:lnTo>
                <a:lnTo>
                  <a:pt x="0" y="0"/>
                </a:lnTo>
                <a:lnTo>
                  <a:pt x="0" y="179832"/>
                </a:lnTo>
                <a:close/>
              </a:path>
            </a:pathLst>
          </a:custGeom>
          <a:solidFill>
            <a:srgbClr val="7E7E7E"/>
          </a:solidFill>
        </p:spPr>
        <p:txBody>
          <a:bodyPr wrap="square" lIns="0" tIns="0" rIns="0" bIns="0" rtlCol="0"/>
          <a:lstStyle/>
          <a:p>
            <a:endParaRPr/>
          </a:p>
        </p:txBody>
      </p:sp>
      <p:sp>
        <p:nvSpPr>
          <p:cNvPr id="30" name="object 27">
            <a:extLst>
              <a:ext uri="{FF2B5EF4-FFF2-40B4-BE49-F238E27FC236}">
                <a16:creationId xmlns:a16="http://schemas.microsoft.com/office/drawing/2014/main" id="{410D60EA-D871-413A-A76A-1975C61D637D}"/>
              </a:ext>
            </a:extLst>
          </p:cNvPr>
          <p:cNvSpPr/>
          <p:nvPr/>
        </p:nvSpPr>
        <p:spPr>
          <a:xfrm>
            <a:off x="3407679" y="3760472"/>
            <a:ext cx="133857" cy="138430"/>
          </a:xfrm>
          <a:prstGeom prst="rect">
            <a:avLst/>
          </a:prstGeom>
          <a:blipFill>
            <a:blip r:embed="rId6" cstate="print"/>
            <a:stretch>
              <a:fillRect/>
            </a:stretch>
          </a:blipFill>
        </p:spPr>
        <p:txBody>
          <a:bodyPr wrap="square" lIns="0" tIns="0" rIns="0" bIns="0" rtlCol="0"/>
          <a:lstStyle/>
          <a:p>
            <a:endParaRPr/>
          </a:p>
        </p:txBody>
      </p:sp>
      <p:sp>
        <p:nvSpPr>
          <p:cNvPr id="31" name="object 28">
            <a:extLst>
              <a:ext uri="{FF2B5EF4-FFF2-40B4-BE49-F238E27FC236}">
                <a16:creationId xmlns:a16="http://schemas.microsoft.com/office/drawing/2014/main" id="{63284DBB-9F5B-44D2-B494-1DA89630B12E}"/>
              </a:ext>
            </a:extLst>
          </p:cNvPr>
          <p:cNvSpPr/>
          <p:nvPr/>
        </p:nvSpPr>
        <p:spPr>
          <a:xfrm>
            <a:off x="3407679" y="3667761"/>
            <a:ext cx="981455" cy="92710"/>
          </a:xfrm>
          <a:prstGeom prst="rect">
            <a:avLst/>
          </a:prstGeom>
          <a:blipFill>
            <a:blip r:embed="rId7" cstate="print"/>
            <a:stretch>
              <a:fillRect/>
            </a:stretch>
          </a:blipFill>
        </p:spPr>
        <p:txBody>
          <a:bodyPr wrap="square" lIns="0" tIns="0" rIns="0" bIns="0" rtlCol="0"/>
          <a:lstStyle/>
          <a:p>
            <a:endParaRPr/>
          </a:p>
        </p:txBody>
      </p:sp>
      <p:sp>
        <p:nvSpPr>
          <p:cNvPr id="32" name="object 29">
            <a:extLst>
              <a:ext uri="{FF2B5EF4-FFF2-40B4-BE49-F238E27FC236}">
                <a16:creationId xmlns:a16="http://schemas.microsoft.com/office/drawing/2014/main" id="{3AD048A7-544B-4012-BF51-B4984EFF3D90}"/>
              </a:ext>
            </a:extLst>
          </p:cNvPr>
          <p:cNvSpPr/>
          <p:nvPr/>
        </p:nvSpPr>
        <p:spPr>
          <a:xfrm>
            <a:off x="4255276" y="3760472"/>
            <a:ext cx="133858" cy="138937"/>
          </a:xfrm>
          <a:prstGeom prst="rect">
            <a:avLst/>
          </a:prstGeom>
          <a:blipFill>
            <a:blip r:embed="rId8"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231C985C-1B19-4DB2-9038-E99ED5706449}"/>
              </a:ext>
            </a:extLst>
          </p:cNvPr>
          <p:cNvSpPr/>
          <p:nvPr/>
        </p:nvSpPr>
        <p:spPr>
          <a:xfrm>
            <a:off x="3404630" y="4616452"/>
            <a:ext cx="981455" cy="92710"/>
          </a:xfrm>
          <a:prstGeom prst="rect">
            <a:avLst/>
          </a:prstGeom>
          <a:blipFill>
            <a:blip r:embed="rId9" cstate="print"/>
            <a:stretch>
              <a:fillRect/>
            </a:stretch>
          </a:blipFill>
        </p:spPr>
        <p:txBody>
          <a:bodyPr wrap="square" lIns="0" tIns="0" rIns="0" bIns="0" rtlCol="0"/>
          <a:lstStyle/>
          <a:p>
            <a:endParaRPr/>
          </a:p>
        </p:txBody>
      </p:sp>
      <p:sp>
        <p:nvSpPr>
          <p:cNvPr id="34" name="object 31">
            <a:extLst>
              <a:ext uri="{FF2B5EF4-FFF2-40B4-BE49-F238E27FC236}">
                <a16:creationId xmlns:a16="http://schemas.microsoft.com/office/drawing/2014/main" id="{DA96220D-543C-4A2C-B9D7-FADAB084906C}"/>
              </a:ext>
            </a:extLst>
          </p:cNvPr>
          <p:cNvSpPr/>
          <p:nvPr/>
        </p:nvSpPr>
        <p:spPr>
          <a:xfrm>
            <a:off x="3404630" y="4476752"/>
            <a:ext cx="133857" cy="139700"/>
          </a:xfrm>
          <a:prstGeom prst="rect">
            <a:avLst/>
          </a:prstGeom>
          <a:blipFill>
            <a:blip r:embed="rId10" cstate="print"/>
            <a:stretch>
              <a:fillRect/>
            </a:stretch>
          </a:blipFill>
        </p:spPr>
        <p:txBody>
          <a:bodyPr wrap="square" lIns="0" tIns="0" rIns="0" bIns="0" rtlCol="0"/>
          <a:lstStyle/>
          <a:p>
            <a:endParaRPr/>
          </a:p>
        </p:txBody>
      </p:sp>
      <p:sp>
        <p:nvSpPr>
          <p:cNvPr id="35" name="object 32">
            <a:extLst>
              <a:ext uri="{FF2B5EF4-FFF2-40B4-BE49-F238E27FC236}">
                <a16:creationId xmlns:a16="http://schemas.microsoft.com/office/drawing/2014/main" id="{DEC27171-04D4-40D1-B3EF-3B0B0012A272}"/>
              </a:ext>
            </a:extLst>
          </p:cNvPr>
          <p:cNvSpPr/>
          <p:nvPr/>
        </p:nvSpPr>
        <p:spPr>
          <a:xfrm>
            <a:off x="4252229" y="4477005"/>
            <a:ext cx="133857" cy="138937"/>
          </a:xfrm>
          <a:prstGeom prst="rect">
            <a:avLst/>
          </a:prstGeom>
          <a:blipFill>
            <a:blip r:embed="rId11" cstate="print"/>
            <a:stretch>
              <a:fillRect/>
            </a:stretch>
          </a:blipFill>
        </p:spPr>
        <p:txBody>
          <a:bodyPr wrap="square" lIns="0" tIns="0" rIns="0" bIns="0" rtlCol="0"/>
          <a:lstStyle/>
          <a:p>
            <a:endParaRPr/>
          </a:p>
        </p:txBody>
      </p:sp>
      <p:sp>
        <p:nvSpPr>
          <p:cNvPr id="36" name="object 33">
            <a:extLst>
              <a:ext uri="{FF2B5EF4-FFF2-40B4-BE49-F238E27FC236}">
                <a16:creationId xmlns:a16="http://schemas.microsoft.com/office/drawing/2014/main" id="{C8D15241-63B1-4329-AA2E-4FB2504C89EB}"/>
              </a:ext>
            </a:extLst>
          </p:cNvPr>
          <p:cNvSpPr/>
          <p:nvPr/>
        </p:nvSpPr>
        <p:spPr>
          <a:xfrm>
            <a:off x="1560590" y="3986278"/>
            <a:ext cx="558165" cy="382905"/>
          </a:xfrm>
          <a:custGeom>
            <a:avLst/>
            <a:gdLst/>
            <a:ahLst/>
            <a:cxnLst/>
            <a:rect l="l" t="t" r="r" b="b"/>
            <a:pathLst>
              <a:path w="558164" h="382904">
                <a:moveTo>
                  <a:pt x="557784" y="0"/>
                </a:moveTo>
                <a:lnTo>
                  <a:pt x="0" y="0"/>
                </a:lnTo>
                <a:lnTo>
                  <a:pt x="0" y="382523"/>
                </a:lnTo>
                <a:lnTo>
                  <a:pt x="557784" y="382523"/>
                </a:lnTo>
                <a:lnTo>
                  <a:pt x="557784" y="340359"/>
                </a:lnTo>
                <a:lnTo>
                  <a:pt x="30988" y="340359"/>
                </a:lnTo>
                <a:lnTo>
                  <a:pt x="30988" y="71881"/>
                </a:lnTo>
                <a:lnTo>
                  <a:pt x="557784" y="71881"/>
                </a:lnTo>
                <a:lnTo>
                  <a:pt x="557784" y="0"/>
                </a:lnTo>
                <a:close/>
              </a:path>
              <a:path w="558164" h="382904">
                <a:moveTo>
                  <a:pt x="557784" y="71881"/>
                </a:moveTo>
                <a:lnTo>
                  <a:pt x="196469" y="71881"/>
                </a:lnTo>
                <a:lnTo>
                  <a:pt x="196469" y="340359"/>
                </a:lnTo>
                <a:lnTo>
                  <a:pt x="212471" y="340359"/>
                </a:lnTo>
                <a:lnTo>
                  <a:pt x="212471" y="72008"/>
                </a:lnTo>
                <a:lnTo>
                  <a:pt x="557784" y="72008"/>
                </a:lnTo>
                <a:lnTo>
                  <a:pt x="557784" y="71881"/>
                </a:lnTo>
                <a:close/>
              </a:path>
              <a:path w="558164" h="382904">
                <a:moveTo>
                  <a:pt x="557784" y="72008"/>
                </a:moveTo>
                <a:lnTo>
                  <a:pt x="526796" y="72008"/>
                </a:lnTo>
                <a:lnTo>
                  <a:pt x="526796" y="340359"/>
                </a:lnTo>
                <a:lnTo>
                  <a:pt x="557784" y="340359"/>
                </a:lnTo>
                <a:lnTo>
                  <a:pt x="557784" y="72008"/>
                </a:lnTo>
                <a:close/>
              </a:path>
              <a:path w="558164" h="382904">
                <a:moveTo>
                  <a:pt x="485267" y="256539"/>
                </a:moveTo>
                <a:lnTo>
                  <a:pt x="250317" y="256539"/>
                </a:lnTo>
                <a:lnTo>
                  <a:pt x="243586" y="263905"/>
                </a:lnTo>
                <a:lnTo>
                  <a:pt x="243586" y="281812"/>
                </a:lnTo>
                <a:lnTo>
                  <a:pt x="250317" y="289178"/>
                </a:lnTo>
                <a:lnTo>
                  <a:pt x="485267" y="289178"/>
                </a:lnTo>
                <a:lnTo>
                  <a:pt x="491998" y="281812"/>
                </a:lnTo>
                <a:lnTo>
                  <a:pt x="491998" y="263905"/>
                </a:lnTo>
                <a:lnTo>
                  <a:pt x="485267" y="256539"/>
                </a:lnTo>
                <a:close/>
              </a:path>
              <a:path w="558164" h="382904">
                <a:moveTo>
                  <a:pt x="485267" y="207390"/>
                </a:moveTo>
                <a:lnTo>
                  <a:pt x="250317" y="207390"/>
                </a:lnTo>
                <a:lnTo>
                  <a:pt x="243586" y="214629"/>
                </a:lnTo>
                <a:lnTo>
                  <a:pt x="243586" y="232663"/>
                </a:lnTo>
                <a:lnTo>
                  <a:pt x="250317" y="239902"/>
                </a:lnTo>
                <a:lnTo>
                  <a:pt x="485267" y="239902"/>
                </a:lnTo>
                <a:lnTo>
                  <a:pt x="491998" y="232663"/>
                </a:lnTo>
                <a:lnTo>
                  <a:pt x="491998" y="214629"/>
                </a:lnTo>
                <a:lnTo>
                  <a:pt x="485267" y="207390"/>
                </a:lnTo>
                <a:close/>
              </a:path>
              <a:path w="558164" h="382904">
                <a:moveTo>
                  <a:pt x="485267" y="158241"/>
                </a:moveTo>
                <a:lnTo>
                  <a:pt x="250317" y="158241"/>
                </a:lnTo>
                <a:lnTo>
                  <a:pt x="243586" y="165480"/>
                </a:lnTo>
                <a:lnTo>
                  <a:pt x="243586" y="183514"/>
                </a:lnTo>
                <a:lnTo>
                  <a:pt x="250317" y="190753"/>
                </a:lnTo>
                <a:lnTo>
                  <a:pt x="485267" y="190753"/>
                </a:lnTo>
                <a:lnTo>
                  <a:pt x="491998" y="183514"/>
                </a:lnTo>
                <a:lnTo>
                  <a:pt x="491998" y="165480"/>
                </a:lnTo>
                <a:lnTo>
                  <a:pt x="485267" y="158241"/>
                </a:lnTo>
                <a:close/>
              </a:path>
              <a:path w="558164" h="382904">
                <a:moveTo>
                  <a:pt x="485267" y="109092"/>
                </a:moveTo>
                <a:lnTo>
                  <a:pt x="250317" y="109092"/>
                </a:lnTo>
                <a:lnTo>
                  <a:pt x="243586" y="116331"/>
                </a:lnTo>
                <a:lnTo>
                  <a:pt x="243586" y="134365"/>
                </a:lnTo>
                <a:lnTo>
                  <a:pt x="250317" y="141604"/>
                </a:lnTo>
                <a:lnTo>
                  <a:pt x="485267" y="141604"/>
                </a:lnTo>
                <a:lnTo>
                  <a:pt x="491998" y="134365"/>
                </a:lnTo>
                <a:lnTo>
                  <a:pt x="491998" y="116331"/>
                </a:lnTo>
                <a:lnTo>
                  <a:pt x="485267" y="109092"/>
                </a:lnTo>
                <a:close/>
              </a:path>
            </a:pathLst>
          </a:custGeom>
          <a:solidFill>
            <a:srgbClr val="5EB6DA"/>
          </a:solidFill>
        </p:spPr>
        <p:txBody>
          <a:bodyPr wrap="square" lIns="0" tIns="0" rIns="0" bIns="0" rtlCol="0"/>
          <a:lstStyle/>
          <a:p>
            <a:endParaRPr/>
          </a:p>
        </p:txBody>
      </p:sp>
      <p:sp>
        <p:nvSpPr>
          <p:cNvPr id="37" name="object 34">
            <a:extLst>
              <a:ext uri="{FF2B5EF4-FFF2-40B4-BE49-F238E27FC236}">
                <a16:creationId xmlns:a16="http://schemas.microsoft.com/office/drawing/2014/main" id="{58DC5932-DC8D-4FBB-B50A-9972D2BF76BE}"/>
              </a:ext>
            </a:extLst>
          </p:cNvPr>
          <p:cNvSpPr/>
          <p:nvPr/>
        </p:nvSpPr>
        <p:spPr>
          <a:xfrm>
            <a:off x="1414287" y="3925317"/>
            <a:ext cx="841375" cy="662940"/>
          </a:xfrm>
          <a:custGeom>
            <a:avLst/>
            <a:gdLst/>
            <a:ahLst/>
            <a:cxnLst/>
            <a:rect l="l" t="t" r="r" b="b"/>
            <a:pathLst>
              <a:path w="841375" h="662939">
                <a:moveTo>
                  <a:pt x="840866" y="625220"/>
                </a:moveTo>
                <a:lnTo>
                  <a:pt x="381" y="625220"/>
                </a:lnTo>
                <a:lnTo>
                  <a:pt x="381" y="662939"/>
                </a:lnTo>
                <a:lnTo>
                  <a:pt x="840866" y="662939"/>
                </a:lnTo>
                <a:lnTo>
                  <a:pt x="840866" y="625220"/>
                </a:lnTo>
                <a:close/>
              </a:path>
              <a:path w="841375" h="662939">
                <a:moveTo>
                  <a:pt x="778383" y="509396"/>
                </a:moveTo>
                <a:lnTo>
                  <a:pt x="62865" y="509396"/>
                </a:lnTo>
                <a:lnTo>
                  <a:pt x="0" y="625220"/>
                </a:lnTo>
                <a:lnTo>
                  <a:pt x="841247" y="625220"/>
                </a:lnTo>
                <a:lnTo>
                  <a:pt x="838146" y="619506"/>
                </a:lnTo>
                <a:lnTo>
                  <a:pt x="305181" y="619506"/>
                </a:lnTo>
                <a:lnTo>
                  <a:pt x="325628" y="581659"/>
                </a:lnTo>
                <a:lnTo>
                  <a:pt x="817604" y="581659"/>
                </a:lnTo>
                <a:lnTo>
                  <a:pt x="778383" y="509396"/>
                </a:lnTo>
                <a:close/>
              </a:path>
              <a:path w="841375" h="662939">
                <a:moveTo>
                  <a:pt x="817604" y="581659"/>
                </a:moveTo>
                <a:lnTo>
                  <a:pt x="515620" y="581659"/>
                </a:lnTo>
                <a:lnTo>
                  <a:pt x="536066" y="619506"/>
                </a:lnTo>
                <a:lnTo>
                  <a:pt x="838146" y="619506"/>
                </a:lnTo>
                <a:lnTo>
                  <a:pt x="817604" y="581659"/>
                </a:lnTo>
                <a:close/>
              </a:path>
              <a:path w="841375" h="662939">
                <a:moveTo>
                  <a:pt x="754760" y="0"/>
                </a:moveTo>
                <a:lnTo>
                  <a:pt x="86487" y="0"/>
                </a:lnTo>
                <a:lnTo>
                  <a:pt x="77817" y="1895"/>
                </a:lnTo>
                <a:lnTo>
                  <a:pt x="70754" y="7064"/>
                </a:lnTo>
                <a:lnTo>
                  <a:pt x="66002" y="14733"/>
                </a:lnTo>
                <a:lnTo>
                  <a:pt x="64262" y="24130"/>
                </a:lnTo>
                <a:lnTo>
                  <a:pt x="64262" y="498094"/>
                </a:lnTo>
                <a:lnTo>
                  <a:pt x="776985" y="498094"/>
                </a:lnTo>
                <a:lnTo>
                  <a:pt x="776985" y="475741"/>
                </a:lnTo>
                <a:lnTo>
                  <a:pt x="90931" y="475741"/>
                </a:lnTo>
                <a:lnTo>
                  <a:pt x="90931" y="26669"/>
                </a:lnTo>
                <a:lnTo>
                  <a:pt x="776985" y="26669"/>
                </a:lnTo>
                <a:lnTo>
                  <a:pt x="776985" y="24130"/>
                </a:lnTo>
                <a:lnTo>
                  <a:pt x="775245" y="14733"/>
                </a:lnTo>
                <a:lnTo>
                  <a:pt x="770493" y="7064"/>
                </a:lnTo>
                <a:lnTo>
                  <a:pt x="763430" y="1895"/>
                </a:lnTo>
                <a:lnTo>
                  <a:pt x="754760" y="0"/>
                </a:lnTo>
                <a:close/>
              </a:path>
              <a:path w="841375" h="662939">
                <a:moveTo>
                  <a:pt x="776985" y="26669"/>
                </a:moveTo>
                <a:lnTo>
                  <a:pt x="750316" y="26669"/>
                </a:lnTo>
                <a:lnTo>
                  <a:pt x="750316" y="475741"/>
                </a:lnTo>
                <a:lnTo>
                  <a:pt x="776985" y="475741"/>
                </a:lnTo>
                <a:lnTo>
                  <a:pt x="776985" y="26669"/>
                </a:lnTo>
                <a:close/>
              </a:path>
            </a:pathLst>
          </a:custGeom>
          <a:solidFill>
            <a:srgbClr val="3999C5"/>
          </a:solidFill>
        </p:spPr>
        <p:txBody>
          <a:bodyPr wrap="square" lIns="0" tIns="0" rIns="0" bIns="0" rtlCol="0"/>
          <a:lstStyle/>
          <a:p>
            <a:endParaRPr/>
          </a:p>
        </p:txBody>
      </p:sp>
      <p:sp>
        <p:nvSpPr>
          <p:cNvPr id="40" name="object 35">
            <a:extLst>
              <a:ext uri="{FF2B5EF4-FFF2-40B4-BE49-F238E27FC236}">
                <a16:creationId xmlns:a16="http://schemas.microsoft.com/office/drawing/2014/main" id="{9EA15C9B-0EA5-44C9-897D-CC13A3220940}"/>
              </a:ext>
            </a:extLst>
          </p:cNvPr>
          <p:cNvSpPr/>
          <p:nvPr/>
        </p:nvSpPr>
        <p:spPr>
          <a:xfrm>
            <a:off x="755919" y="4489197"/>
            <a:ext cx="632460" cy="876299"/>
          </a:xfrm>
          <a:prstGeom prst="rect">
            <a:avLst/>
          </a:prstGeom>
          <a:blipFill>
            <a:blip r:embed="rId12" cstate="print"/>
            <a:stretch>
              <a:fillRect/>
            </a:stretch>
          </a:blipFill>
        </p:spPr>
        <p:txBody>
          <a:bodyPr wrap="square" lIns="0" tIns="0" rIns="0" bIns="0" rtlCol="0"/>
          <a:lstStyle/>
          <a:p>
            <a:endParaRPr/>
          </a:p>
        </p:txBody>
      </p:sp>
      <p:sp>
        <p:nvSpPr>
          <p:cNvPr id="41" name="object 36">
            <a:extLst>
              <a:ext uri="{FF2B5EF4-FFF2-40B4-BE49-F238E27FC236}">
                <a16:creationId xmlns:a16="http://schemas.microsoft.com/office/drawing/2014/main" id="{2FD8B9BC-86DE-41DE-9C92-90BEFEFF31A6}"/>
              </a:ext>
            </a:extLst>
          </p:cNvPr>
          <p:cNvSpPr/>
          <p:nvPr/>
        </p:nvSpPr>
        <p:spPr>
          <a:xfrm>
            <a:off x="947943" y="4793997"/>
            <a:ext cx="248920" cy="248920"/>
          </a:xfrm>
          <a:custGeom>
            <a:avLst/>
            <a:gdLst/>
            <a:ahLst/>
            <a:cxnLst/>
            <a:rect l="l" t="t" r="r" b="b"/>
            <a:pathLst>
              <a:path w="248919" h="248920">
                <a:moveTo>
                  <a:pt x="0" y="53975"/>
                </a:moveTo>
                <a:lnTo>
                  <a:pt x="0" y="199771"/>
                </a:lnTo>
                <a:lnTo>
                  <a:pt x="117373" y="248412"/>
                </a:lnTo>
                <a:lnTo>
                  <a:pt x="117373" y="102997"/>
                </a:lnTo>
                <a:lnTo>
                  <a:pt x="0" y="53975"/>
                </a:lnTo>
                <a:close/>
              </a:path>
              <a:path w="248919" h="248920">
                <a:moveTo>
                  <a:pt x="248412" y="53975"/>
                </a:moveTo>
                <a:lnTo>
                  <a:pt x="130683" y="102997"/>
                </a:lnTo>
                <a:lnTo>
                  <a:pt x="130683" y="248412"/>
                </a:lnTo>
                <a:lnTo>
                  <a:pt x="248412" y="199771"/>
                </a:lnTo>
                <a:lnTo>
                  <a:pt x="248412" y="53975"/>
                </a:lnTo>
                <a:close/>
              </a:path>
              <a:path w="248919" h="248920">
                <a:moveTo>
                  <a:pt x="124028" y="0"/>
                </a:moveTo>
                <a:lnTo>
                  <a:pt x="0" y="44196"/>
                </a:lnTo>
                <a:lnTo>
                  <a:pt x="124028" y="93853"/>
                </a:lnTo>
                <a:lnTo>
                  <a:pt x="248412" y="44196"/>
                </a:lnTo>
                <a:lnTo>
                  <a:pt x="124028" y="0"/>
                </a:lnTo>
                <a:close/>
              </a:path>
            </a:pathLst>
          </a:custGeom>
          <a:solidFill>
            <a:srgbClr val="EC7C30"/>
          </a:solidFill>
        </p:spPr>
        <p:txBody>
          <a:bodyPr wrap="square" lIns="0" tIns="0" rIns="0" bIns="0" rtlCol="0"/>
          <a:lstStyle/>
          <a:p>
            <a:endParaRPr/>
          </a:p>
        </p:txBody>
      </p:sp>
      <p:sp>
        <p:nvSpPr>
          <p:cNvPr id="42" name="object 37">
            <a:extLst>
              <a:ext uri="{FF2B5EF4-FFF2-40B4-BE49-F238E27FC236}">
                <a16:creationId xmlns:a16="http://schemas.microsoft.com/office/drawing/2014/main" id="{238E943C-F113-46BC-928F-4153C5EF7C73}"/>
              </a:ext>
            </a:extLst>
          </p:cNvPr>
          <p:cNvSpPr/>
          <p:nvPr/>
        </p:nvSpPr>
        <p:spPr>
          <a:xfrm>
            <a:off x="669051" y="3940558"/>
            <a:ext cx="754380" cy="502919"/>
          </a:xfrm>
          <a:prstGeom prst="rect">
            <a:avLst/>
          </a:prstGeom>
          <a:blipFill>
            <a:blip r:embed="rId13" cstate="print"/>
            <a:stretch>
              <a:fillRect/>
            </a:stretch>
          </a:blipFill>
        </p:spPr>
        <p:txBody>
          <a:bodyPr wrap="square" lIns="0" tIns="0" rIns="0" bIns="0" rtlCol="0"/>
          <a:lstStyle/>
          <a:p>
            <a:endParaRPr/>
          </a:p>
        </p:txBody>
      </p:sp>
      <p:sp>
        <p:nvSpPr>
          <p:cNvPr id="43" name="object 38">
            <a:extLst>
              <a:ext uri="{FF2B5EF4-FFF2-40B4-BE49-F238E27FC236}">
                <a16:creationId xmlns:a16="http://schemas.microsoft.com/office/drawing/2014/main" id="{30365A73-9F5B-4C52-B81D-472798A45698}"/>
              </a:ext>
            </a:extLst>
          </p:cNvPr>
          <p:cNvSpPr txBox="1"/>
          <p:nvPr/>
        </p:nvSpPr>
        <p:spPr>
          <a:xfrm>
            <a:off x="5852936" y="4719576"/>
            <a:ext cx="1096645" cy="620395"/>
          </a:xfrm>
          <a:prstGeom prst="rect">
            <a:avLst/>
          </a:prstGeom>
        </p:spPr>
        <p:txBody>
          <a:bodyPr vert="horz" wrap="square" lIns="0" tIns="0" rIns="0" bIns="0" rtlCol="0">
            <a:spAutoFit/>
          </a:bodyPr>
          <a:lstStyle/>
          <a:p>
            <a:pPr marL="12700">
              <a:lnSpc>
                <a:spcPct val="100000"/>
              </a:lnSpc>
            </a:pPr>
            <a:r>
              <a:rPr sz="2000" spc="-20" dirty="0">
                <a:latin typeface="Microsoft JhengHei"/>
                <a:cs typeface="Microsoft JhengHei"/>
              </a:rPr>
              <a:t>Stream</a:t>
            </a:r>
            <a:endParaRPr sz="2000" dirty="0">
              <a:latin typeface="Microsoft JhengHei"/>
              <a:cs typeface="Microsoft JhengHei"/>
            </a:endParaRPr>
          </a:p>
          <a:p>
            <a:pPr marL="12700">
              <a:lnSpc>
                <a:spcPct val="100000"/>
              </a:lnSpc>
            </a:pPr>
            <a:r>
              <a:rPr sz="2000" dirty="0">
                <a:latin typeface="Microsoft JhengHei"/>
                <a:cs typeface="Microsoft JhengHei"/>
              </a:rPr>
              <a:t>Analytics</a:t>
            </a:r>
          </a:p>
        </p:txBody>
      </p:sp>
      <p:sp>
        <p:nvSpPr>
          <p:cNvPr id="44" name="object 39">
            <a:extLst>
              <a:ext uri="{FF2B5EF4-FFF2-40B4-BE49-F238E27FC236}">
                <a16:creationId xmlns:a16="http://schemas.microsoft.com/office/drawing/2014/main" id="{5C4CD9D8-4C08-4D0F-BFDB-BCFFB5D657F5}"/>
              </a:ext>
            </a:extLst>
          </p:cNvPr>
          <p:cNvSpPr/>
          <p:nvPr/>
        </p:nvSpPr>
        <p:spPr>
          <a:xfrm>
            <a:off x="5911611" y="3594610"/>
            <a:ext cx="990600" cy="1075944"/>
          </a:xfrm>
          <a:prstGeom prst="rect">
            <a:avLst/>
          </a:prstGeom>
          <a:blipFill>
            <a:blip r:embed="rId14" cstate="print"/>
            <a:stretch>
              <a:fillRect/>
            </a:stretch>
          </a:blipFill>
        </p:spPr>
        <p:txBody>
          <a:bodyPr wrap="square" lIns="0" tIns="0" rIns="0" bIns="0" rtlCol="0"/>
          <a:lstStyle/>
          <a:p>
            <a:endParaRPr/>
          </a:p>
        </p:txBody>
      </p:sp>
      <p:sp>
        <p:nvSpPr>
          <p:cNvPr id="45" name="object 40">
            <a:extLst>
              <a:ext uri="{FF2B5EF4-FFF2-40B4-BE49-F238E27FC236}">
                <a16:creationId xmlns:a16="http://schemas.microsoft.com/office/drawing/2014/main" id="{AA24C92C-4A86-47B2-9B0D-FA557A8245FE}"/>
              </a:ext>
            </a:extLst>
          </p:cNvPr>
          <p:cNvSpPr/>
          <p:nvPr/>
        </p:nvSpPr>
        <p:spPr>
          <a:xfrm>
            <a:off x="6143259" y="3887217"/>
            <a:ext cx="440690" cy="474345"/>
          </a:xfrm>
          <a:custGeom>
            <a:avLst/>
            <a:gdLst/>
            <a:ahLst/>
            <a:cxnLst/>
            <a:rect l="l" t="t" r="r" b="b"/>
            <a:pathLst>
              <a:path w="440689" h="474345">
                <a:moveTo>
                  <a:pt x="220217" y="0"/>
                </a:moveTo>
                <a:lnTo>
                  <a:pt x="175824" y="4812"/>
                </a:lnTo>
                <a:lnTo>
                  <a:pt x="134481" y="18615"/>
                </a:lnTo>
                <a:lnTo>
                  <a:pt x="97073" y="40458"/>
                </a:lnTo>
                <a:lnTo>
                  <a:pt x="64484" y="69389"/>
                </a:lnTo>
                <a:lnTo>
                  <a:pt x="37598" y="104458"/>
                </a:lnTo>
                <a:lnTo>
                  <a:pt x="17299" y="144714"/>
                </a:lnTo>
                <a:lnTo>
                  <a:pt x="4472" y="189205"/>
                </a:lnTo>
                <a:lnTo>
                  <a:pt x="0" y="236981"/>
                </a:lnTo>
                <a:lnTo>
                  <a:pt x="4472" y="284758"/>
                </a:lnTo>
                <a:lnTo>
                  <a:pt x="17299" y="329249"/>
                </a:lnTo>
                <a:lnTo>
                  <a:pt x="37598" y="369505"/>
                </a:lnTo>
                <a:lnTo>
                  <a:pt x="64484" y="404574"/>
                </a:lnTo>
                <a:lnTo>
                  <a:pt x="97073" y="433505"/>
                </a:lnTo>
                <a:lnTo>
                  <a:pt x="134481" y="455348"/>
                </a:lnTo>
                <a:lnTo>
                  <a:pt x="175824" y="469151"/>
                </a:lnTo>
                <a:lnTo>
                  <a:pt x="220217" y="473963"/>
                </a:lnTo>
                <a:lnTo>
                  <a:pt x="264611" y="469151"/>
                </a:lnTo>
                <a:lnTo>
                  <a:pt x="305954" y="455348"/>
                </a:lnTo>
                <a:lnTo>
                  <a:pt x="343362" y="433505"/>
                </a:lnTo>
                <a:lnTo>
                  <a:pt x="375951" y="404574"/>
                </a:lnTo>
                <a:lnTo>
                  <a:pt x="402837" y="369505"/>
                </a:lnTo>
                <a:lnTo>
                  <a:pt x="423136" y="329249"/>
                </a:lnTo>
                <a:lnTo>
                  <a:pt x="435963" y="284758"/>
                </a:lnTo>
                <a:lnTo>
                  <a:pt x="440436" y="236981"/>
                </a:lnTo>
                <a:lnTo>
                  <a:pt x="435963" y="189205"/>
                </a:lnTo>
                <a:lnTo>
                  <a:pt x="423136" y="144714"/>
                </a:lnTo>
                <a:lnTo>
                  <a:pt x="402837" y="104458"/>
                </a:lnTo>
                <a:lnTo>
                  <a:pt x="375951" y="69389"/>
                </a:lnTo>
                <a:lnTo>
                  <a:pt x="343362" y="40458"/>
                </a:lnTo>
                <a:lnTo>
                  <a:pt x="305954" y="18615"/>
                </a:lnTo>
                <a:lnTo>
                  <a:pt x="264611" y="4812"/>
                </a:lnTo>
                <a:lnTo>
                  <a:pt x="220217" y="0"/>
                </a:lnTo>
                <a:close/>
              </a:path>
            </a:pathLst>
          </a:custGeom>
          <a:solidFill>
            <a:srgbClr val="F7F7F7"/>
          </a:solidFill>
        </p:spPr>
        <p:txBody>
          <a:bodyPr wrap="square" lIns="0" tIns="0" rIns="0" bIns="0" rtlCol="0"/>
          <a:lstStyle/>
          <a:p>
            <a:endParaRPr/>
          </a:p>
        </p:txBody>
      </p:sp>
      <p:sp>
        <p:nvSpPr>
          <p:cNvPr id="46" name="object 41">
            <a:extLst>
              <a:ext uri="{FF2B5EF4-FFF2-40B4-BE49-F238E27FC236}">
                <a16:creationId xmlns:a16="http://schemas.microsoft.com/office/drawing/2014/main" id="{00832741-30A8-4C20-9AD4-0FD304E932E3}"/>
              </a:ext>
            </a:extLst>
          </p:cNvPr>
          <p:cNvSpPr/>
          <p:nvPr/>
        </p:nvSpPr>
        <p:spPr>
          <a:xfrm>
            <a:off x="5917706" y="3820161"/>
            <a:ext cx="563880" cy="360045"/>
          </a:xfrm>
          <a:custGeom>
            <a:avLst/>
            <a:gdLst/>
            <a:ahLst/>
            <a:cxnLst/>
            <a:rect l="l" t="t" r="r" b="b"/>
            <a:pathLst>
              <a:path w="563879" h="360045">
                <a:moveTo>
                  <a:pt x="281939" y="0"/>
                </a:moveTo>
                <a:lnTo>
                  <a:pt x="225121" y="3653"/>
                </a:lnTo>
                <a:lnTo>
                  <a:pt x="172200" y="14132"/>
                </a:lnTo>
                <a:lnTo>
                  <a:pt x="124308" y="30713"/>
                </a:lnTo>
                <a:lnTo>
                  <a:pt x="82581" y="52673"/>
                </a:lnTo>
                <a:lnTo>
                  <a:pt x="48153" y="79288"/>
                </a:lnTo>
                <a:lnTo>
                  <a:pt x="22157" y="109835"/>
                </a:lnTo>
                <a:lnTo>
                  <a:pt x="0" y="179832"/>
                </a:lnTo>
                <a:lnTo>
                  <a:pt x="5728" y="216073"/>
                </a:lnTo>
                <a:lnTo>
                  <a:pt x="48153" y="280375"/>
                </a:lnTo>
                <a:lnTo>
                  <a:pt x="82581" y="306990"/>
                </a:lnTo>
                <a:lnTo>
                  <a:pt x="124308" y="328950"/>
                </a:lnTo>
                <a:lnTo>
                  <a:pt x="172200" y="345531"/>
                </a:lnTo>
                <a:lnTo>
                  <a:pt x="225121" y="356010"/>
                </a:lnTo>
                <a:lnTo>
                  <a:pt x="281939" y="359664"/>
                </a:lnTo>
                <a:lnTo>
                  <a:pt x="338758" y="356010"/>
                </a:lnTo>
                <a:lnTo>
                  <a:pt x="391679" y="345531"/>
                </a:lnTo>
                <a:lnTo>
                  <a:pt x="439571" y="328950"/>
                </a:lnTo>
                <a:lnTo>
                  <a:pt x="481298" y="306990"/>
                </a:lnTo>
                <a:lnTo>
                  <a:pt x="515726" y="280375"/>
                </a:lnTo>
                <a:lnTo>
                  <a:pt x="541722" y="249828"/>
                </a:lnTo>
                <a:lnTo>
                  <a:pt x="563879" y="179832"/>
                </a:lnTo>
                <a:lnTo>
                  <a:pt x="558151" y="143590"/>
                </a:lnTo>
                <a:lnTo>
                  <a:pt x="515726" y="79288"/>
                </a:lnTo>
                <a:lnTo>
                  <a:pt x="481298" y="52673"/>
                </a:lnTo>
                <a:lnTo>
                  <a:pt x="439571" y="30713"/>
                </a:lnTo>
                <a:lnTo>
                  <a:pt x="391679" y="14132"/>
                </a:lnTo>
                <a:lnTo>
                  <a:pt x="338758" y="3653"/>
                </a:lnTo>
                <a:lnTo>
                  <a:pt x="281939" y="0"/>
                </a:lnTo>
                <a:close/>
              </a:path>
            </a:pathLst>
          </a:custGeom>
          <a:solidFill>
            <a:srgbClr val="F7F7F7"/>
          </a:solidFill>
        </p:spPr>
        <p:txBody>
          <a:bodyPr wrap="square" lIns="0" tIns="0" rIns="0" bIns="0" rtlCol="0"/>
          <a:lstStyle/>
          <a:p>
            <a:endParaRPr/>
          </a:p>
        </p:txBody>
      </p:sp>
      <p:sp>
        <p:nvSpPr>
          <p:cNvPr id="48" name="object 42">
            <a:extLst>
              <a:ext uri="{FF2B5EF4-FFF2-40B4-BE49-F238E27FC236}">
                <a16:creationId xmlns:a16="http://schemas.microsoft.com/office/drawing/2014/main" id="{D1BA4A83-46FF-4DB0-B3FD-6954B5F3288B}"/>
              </a:ext>
            </a:extLst>
          </p:cNvPr>
          <p:cNvSpPr/>
          <p:nvPr/>
        </p:nvSpPr>
        <p:spPr>
          <a:xfrm>
            <a:off x="5807979" y="3969514"/>
            <a:ext cx="475615" cy="469900"/>
          </a:xfrm>
          <a:custGeom>
            <a:avLst/>
            <a:gdLst/>
            <a:ahLst/>
            <a:cxnLst/>
            <a:rect l="l" t="t" r="r" b="b"/>
            <a:pathLst>
              <a:path w="475614" h="469900">
                <a:moveTo>
                  <a:pt x="134492" y="0"/>
                </a:moveTo>
                <a:lnTo>
                  <a:pt x="0" y="307467"/>
                </a:lnTo>
                <a:lnTo>
                  <a:pt x="174243" y="469392"/>
                </a:lnTo>
                <a:lnTo>
                  <a:pt x="219611" y="451383"/>
                </a:lnTo>
                <a:lnTo>
                  <a:pt x="259145" y="429534"/>
                </a:lnTo>
                <a:lnTo>
                  <a:pt x="294752" y="402960"/>
                </a:lnTo>
                <a:lnTo>
                  <a:pt x="328342" y="370779"/>
                </a:lnTo>
                <a:lnTo>
                  <a:pt x="361822" y="332105"/>
                </a:lnTo>
                <a:lnTo>
                  <a:pt x="414908" y="321818"/>
                </a:lnTo>
                <a:lnTo>
                  <a:pt x="475488" y="262382"/>
                </a:lnTo>
                <a:lnTo>
                  <a:pt x="134492" y="0"/>
                </a:lnTo>
                <a:close/>
              </a:path>
            </a:pathLst>
          </a:custGeom>
          <a:solidFill>
            <a:srgbClr val="F7F7F7"/>
          </a:solidFill>
        </p:spPr>
        <p:txBody>
          <a:bodyPr wrap="square" lIns="0" tIns="0" rIns="0" bIns="0" rtlCol="0"/>
          <a:lstStyle/>
          <a:p>
            <a:endParaRPr/>
          </a:p>
        </p:txBody>
      </p:sp>
      <p:sp>
        <p:nvSpPr>
          <p:cNvPr id="49" name="object 43">
            <a:extLst>
              <a:ext uri="{FF2B5EF4-FFF2-40B4-BE49-F238E27FC236}">
                <a16:creationId xmlns:a16="http://schemas.microsoft.com/office/drawing/2014/main" id="{FC07B32C-3B0D-454D-9CC2-B2B262DD8168}"/>
              </a:ext>
            </a:extLst>
          </p:cNvPr>
          <p:cNvSpPr/>
          <p:nvPr/>
        </p:nvSpPr>
        <p:spPr>
          <a:xfrm>
            <a:off x="5799597" y="3940144"/>
            <a:ext cx="654050" cy="167005"/>
          </a:xfrm>
          <a:custGeom>
            <a:avLst/>
            <a:gdLst/>
            <a:ahLst/>
            <a:cxnLst/>
            <a:rect l="l" t="t" r="r" b="b"/>
            <a:pathLst>
              <a:path w="654050" h="167004">
                <a:moveTo>
                  <a:pt x="653796" y="130080"/>
                </a:moveTo>
                <a:lnTo>
                  <a:pt x="605116" y="81773"/>
                </a:lnTo>
                <a:lnTo>
                  <a:pt x="558969" y="45824"/>
                </a:lnTo>
                <a:lnTo>
                  <a:pt x="515292" y="21021"/>
                </a:lnTo>
                <a:lnTo>
                  <a:pt x="474024" y="6151"/>
                </a:lnTo>
                <a:lnTo>
                  <a:pt x="435104" y="0"/>
                </a:lnTo>
                <a:lnTo>
                  <a:pt x="398470" y="1354"/>
                </a:lnTo>
                <a:lnTo>
                  <a:pt x="331815" y="21728"/>
                </a:lnTo>
                <a:lnTo>
                  <a:pt x="273569" y="57566"/>
                </a:lnTo>
                <a:lnTo>
                  <a:pt x="223241" y="99162"/>
                </a:lnTo>
                <a:lnTo>
                  <a:pt x="200893" y="119087"/>
                </a:lnTo>
                <a:lnTo>
                  <a:pt x="180339" y="136811"/>
                </a:lnTo>
                <a:lnTo>
                  <a:pt x="128568" y="165279"/>
                </a:lnTo>
                <a:lnTo>
                  <a:pt x="84015" y="166773"/>
                </a:lnTo>
                <a:lnTo>
                  <a:pt x="47313" y="151441"/>
                </a:lnTo>
                <a:lnTo>
                  <a:pt x="19096" y="129435"/>
                </a:lnTo>
                <a:lnTo>
                  <a:pt x="0" y="110903"/>
                </a:lnTo>
              </a:path>
            </a:pathLst>
          </a:custGeom>
          <a:ln w="38100">
            <a:solidFill>
              <a:srgbClr val="404040"/>
            </a:solidFill>
          </a:ln>
        </p:spPr>
        <p:txBody>
          <a:bodyPr wrap="square" lIns="0" tIns="0" rIns="0" bIns="0" rtlCol="0"/>
          <a:lstStyle/>
          <a:p>
            <a:endParaRPr/>
          </a:p>
        </p:txBody>
      </p:sp>
      <p:sp>
        <p:nvSpPr>
          <p:cNvPr id="50" name="object 44">
            <a:extLst>
              <a:ext uri="{FF2B5EF4-FFF2-40B4-BE49-F238E27FC236}">
                <a16:creationId xmlns:a16="http://schemas.microsoft.com/office/drawing/2014/main" id="{BBF89593-1603-47D2-8165-555B3C30066F}"/>
              </a:ext>
            </a:extLst>
          </p:cNvPr>
          <p:cNvSpPr/>
          <p:nvPr/>
        </p:nvSpPr>
        <p:spPr>
          <a:xfrm>
            <a:off x="5738636" y="4061801"/>
            <a:ext cx="655320" cy="163195"/>
          </a:xfrm>
          <a:custGeom>
            <a:avLst/>
            <a:gdLst/>
            <a:ahLst/>
            <a:cxnLst/>
            <a:rect l="l" t="t" r="r" b="b"/>
            <a:pathLst>
              <a:path w="655320" h="163195">
                <a:moveTo>
                  <a:pt x="655320" y="94148"/>
                </a:moveTo>
                <a:lnTo>
                  <a:pt x="603682" y="48730"/>
                </a:lnTo>
                <a:lnTo>
                  <a:pt x="557259" y="19360"/>
                </a:lnTo>
                <a:lnTo>
                  <a:pt x="515649" y="3847"/>
                </a:lnTo>
                <a:lnTo>
                  <a:pt x="478449" y="0"/>
                </a:lnTo>
                <a:lnTo>
                  <a:pt x="445257" y="5629"/>
                </a:lnTo>
                <a:lnTo>
                  <a:pt x="389284" y="36553"/>
                </a:lnTo>
                <a:lnTo>
                  <a:pt x="344512" y="79097"/>
                </a:lnTo>
                <a:lnTo>
                  <a:pt x="325320" y="99251"/>
                </a:lnTo>
                <a:lnTo>
                  <a:pt x="307721" y="115738"/>
                </a:lnTo>
                <a:lnTo>
                  <a:pt x="280944" y="133947"/>
                </a:lnTo>
                <a:lnTo>
                  <a:pt x="248173" y="149089"/>
                </a:lnTo>
                <a:lnTo>
                  <a:pt x="210735" y="159371"/>
                </a:lnTo>
                <a:lnTo>
                  <a:pt x="169957" y="162998"/>
                </a:lnTo>
                <a:lnTo>
                  <a:pt x="127167" y="158177"/>
                </a:lnTo>
                <a:lnTo>
                  <a:pt x="83692" y="143116"/>
                </a:lnTo>
                <a:lnTo>
                  <a:pt x="40861" y="116021"/>
                </a:lnTo>
                <a:lnTo>
                  <a:pt x="0" y="75098"/>
                </a:lnTo>
              </a:path>
            </a:pathLst>
          </a:custGeom>
          <a:ln w="38100">
            <a:solidFill>
              <a:srgbClr val="404040"/>
            </a:solidFill>
          </a:ln>
        </p:spPr>
        <p:txBody>
          <a:bodyPr wrap="square" lIns="0" tIns="0" rIns="0" bIns="0" rtlCol="0"/>
          <a:lstStyle/>
          <a:p>
            <a:endParaRPr/>
          </a:p>
        </p:txBody>
      </p:sp>
      <p:sp>
        <p:nvSpPr>
          <p:cNvPr id="51" name="object 45">
            <a:extLst>
              <a:ext uri="{FF2B5EF4-FFF2-40B4-BE49-F238E27FC236}">
                <a16:creationId xmlns:a16="http://schemas.microsoft.com/office/drawing/2014/main" id="{4166973F-A77E-4112-AC96-B0372E312490}"/>
              </a:ext>
            </a:extLst>
          </p:cNvPr>
          <p:cNvSpPr/>
          <p:nvPr/>
        </p:nvSpPr>
        <p:spPr>
          <a:xfrm>
            <a:off x="5692917" y="4198977"/>
            <a:ext cx="645160" cy="166370"/>
          </a:xfrm>
          <a:custGeom>
            <a:avLst/>
            <a:gdLst/>
            <a:ahLst/>
            <a:cxnLst/>
            <a:rect l="l" t="t" r="r" b="b"/>
            <a:pathLst>
              <a:path w="645160" h="166370">
                <a:moveTo>
                  <a:pt x="644651" y="63017"/>
                </a:moveTo>
                <a:lnTo>
                  <a:pt x="600234" y="24892"/>
                </a:lnTo>
                <a:lnTo>
                  <a:pt x="560907" y="4895"/>
                </a:lnTo>
                <a:lnTo>
                  <a:pt x="525936" y="0"/>
                </a:lnTo>
                <a:lnTo>
                  <a:pt x="494590" y="7179"/>
                </a:lnTo>
                <a:lnTo>
                  <a:pt x="466137" y="23408"/>
                </a:lnTo>
                <a:lnTo>
                  <a:pt x="439844" y="45661"/>
                </a:lnTo>
                <a:lnTo>
                  <a:pt x="414979" y="70912"/>
                </a:lnTo>
                <a:lnTo>
                  <a:pt x="390810" y="96134"/>
                </a:lnTo>
                <a:lnTo>
                  <a:pt x="366604" y="118302"/>
                </a:lnTo>
                <a:lnTo>
                  <a:pt x="311831" y="147154"/>
                </a:lnTo>
                <a:lnTo>
                  <a:pt x="244790" y="164391"/>
                </a:lnTo>
                <a:lnTo>
                  <a:pt x="207989" y="165790"/>
                </a:lnTo>
                <a:lnTo>
                  <a:pt x="169295" y="160329"/>
                </a:lnTo>
                <a:lnTo>
                  <a:pt x="128928" y="146470"/>
                </a:lnTo>
                <a:lnTo>
                  <a:pt x="87110" y="122676"/>
                </a:lnTo>
                <a:lnTo>
                  <a:pt x="44060" y="87412"/>
                </a:lnTo>
                <a:lnTo>
                  <a:pt x="0" y="39141"/>
                </a:lnTo>
              </a:path>
            </a:pathLst>
          </a:custGeom>
          <a:ln w="38100">
            <a:solidFill>
              <a:srgbClr val="404040"/>
            </a:solidFill>
          </a:ln>
        </p:spPr>
        <p:txBody>
          <a:bodyPr wrap="square" lIns="0" tIns="0" rIns="0" bIns="0" rtlCol="0"/>
          <a:lstStyle/>
          <a:p>
            <a:endParaRPr/>
          </a:p>
        </p:txBody>
      </p:sp>
      <p:sp>
        <p:nvSpPr>
          <p:cNvPr id="52" name="object 46">
            <a:extLst>
              <a:ext uri="{FF2B5EF4-FFF2-40B4-BE49-F238E27FC236}">
                <a16:creationId xmlns:a16="http://schemas.microsoft.com/office/drawing/2014/main" id="{6A1EAD37-E33A-4BFE-86EE-564CF51F15D0}"/>
              </a:ext>
            </a:extLst>
          </p:cNvPr>
          <p:cNvSpPr/>
          <p:nvPr/>
        </p:nvSpPr>
        <p:spPr>
          <a:xfrm>
            <a:off x="4518674" y="3897885"/>
            <a:ext cx="966469" cy="541020"/>
          </a:xfrm>
          <a:custGeom>
            <a:avLst/>
            <a:gdLst/>
            <a:ahLst/>
            <a:cxnLst/>
            <a:rect l="l" t="t" r="r" b="b"/>
            <a:pathLst>
              <a:path w="966470" h="541020">
                <a:moveTo>
                  <a:pt x="695706" y="0"/>
                </a:moveTo>
                <a:lnTo>
                  <a:pt x="695706" y="135255"/>
                </a:lnTo>
                <a:lnTo>
                  <a:pt x="0" y="135255"/>
                </a:lnTo>
                <a:lnTo>
                  <a:pt x="0" y="405765"/>
                </a:lnTo>
                <a:lnTo>
                  <a:pt x="695706" y="405765"/>
                </a:lnTo>
                <a:lnTo>
                  <a:pt x="695706" y="541020"/>
                </a:lnTo>
                <a:lnTo>
                  <a:pt x="966216" y="270510"/>
                </a:lnTo>
                <a:lnTo>
                  <a:pt x="695706" y="0"/>
                </a:lnTo>
                <a:close/>
              </a:path>
            </a:pathLst>
          </a:custGeom>
          <a:solidFill>
            <a:srgbClr val="006FC0"/>
          </a:solidFill>
        </p:spPr>
        <p:txBody>
          <a:bodyPr wrap="square" lIns="0" tIns="0" rIns="0" bIns="0" rtlCol="0"/>
          <a:lstStyle/>
          <a:p>
            <a:endParaRPr/>
          </a:p>
        </p:txBody>
      </p:sp>
      <p:sp>
        <p:nvSpPr>
          <p:cNvPr id="53" name="object 47">
            <a:extLst>
              <a:ext uri="{FF2B5EF4-FFF2-40B4-BE49-F238E27FC236}">
                <a16:creationId xmlns:a16="http://schemas.microsoft.com/office/drawing/2014/main" id="{8C3A2748-5617-4532-AA51-27B75F92471F}"/>
              </a:ext>
            </a:extLst>
          </p:cNvPr>
          <p:cNvSpPr/>
          <p:nvPr/>
        </p:nvSpPr>
        <p:spPr>
          <a:xfrm>
            <a:off x="2398791" y="3903982"/>
            <a:ext cx="965200" cy="541020"/>
          </a:xfrm>
          <a:custGeom>
            <a:avLst/>
            <a:gdLst/>
            <a:ahLst/>
            <a:cxnLst/>
            <a:rect l="l" t="t" r="r" b="b"/>
            <a:pathLst>
              <a:path w="965200" h="541020">
                <a:moveTo>
                  <a:pt x="694182" y="0"/>
                </a:moveTo>
                <a:lnTo>
                  <a:pt x="694182" y="135255"/>
                </a:lnTo>
                <a:lnTo>
                  <a:pt x="0" y="135255"/>
                </a:lnTo>
                <a:lnTo>
                  <a:pt x="0" y="405764"/>
                </a:lnTo>
                <a:lnTo>
                  <a:pt x="694182" y="405764"/>
                </a:lnTo>
                <a:lnTo>
                  <a:pt x="694182" y="541019"/>
                </a:lnTo>
                <a:lnTo>
                  <a:pt x="964692" y="270510"/>
                </a:lnTo>
                <a:lnTo>
                  <a:pt x="694182" y="0"/>
                </a:lnTo>
                <a:close/>
              </a:path>
            </a:pathLst>
          </a:custGeom>
          <a:solidFill>
            <a:srgbClr val="006FC0"/>
          </a:solidFill>
        </p:spPr>
        <p:txBody>
          <a:bodyPr wrap="square" lIns="0" tIns="0" rIns="0" bIns="0" rtlCol="0"/>
          <a:lstStyle/>
          <a:p>
            <a:endParaRPr/>
          </a:p>
        </p:txBody>
      </p:sp>
      <p:grpSp>
        <p:nvGrpSpPr>
          <p:cNvPr id="7" name="Group 6">
            <a:extLst>
              <a:ext uri="{FF2B5EF4-FFF2-40B4-BE49-F238E27FC236}">
                <a16:creationId xmlns:a16="http://schemas.microsoft.com/office/drawing/2014/main" id="{6BB22CFA-5CED-40D7-87FF-3C7EDF18CC3D}"/>
              </a:ext>
            </a:extLst>
          </p:cNvPr>
          <p:cNvGrpSpPr/>
          <p:nvPr/>
        </p:nvGrpSpPr>
        <p:grpSpPr>
          <a:xfrm>
            <a:off x="10531891" y="3871759"/>
            <a:ext cx="1393190" cy="2217801"/>
            <a:chOff x="10425973" y="3777526"/>
            <a:chExt cx="1393190" cy="2217801"/>
          </a:xfrm>
        </p:grpSpPr>
        <p:sp>
          <p:nvSpPr>
            <p:cNvPr id="10" name="object 6">
              <a:extLst>
                <a:ext uri="{FF2B5EF4-FFF2-40B4-BE49-F238E27FC236}">
                  <a16:creationId xmlns:a16="http://schemas.microsoft.com/office/drawing/2014/main" id="{2E8CCAD6-4E0E-4D99-9E1F-7D7EE1DD91FA}"/>
                </a:ext>
              </a:extLst>
            </p:cNvPr>
            <p:cNvSpPr/>
            <p:nvPr/>
          </p:nvSpPr>
          <p:spPr>
            <a:xfrm>
              <a:off x="10425973" y="4530382"/>
              <a:ext cx="1393190" cy="942340"/>
            </a:xfrm>
            <a:custGeom>
              <a:avLst/>
              <a:gdLst/>
              <a:ahLst/>
              <a:cxnLst/>
              <a:rect l="l" t="t" r="r" b="b"/>
              <a:pathLst>
                <a:path w="1393190" h="942339">
                  <a:moveTo>
                    <a:pt x="1392935" y="821562"/>
                  </a:moveTo>
                  <a:lnTo>
                    <a:pt x="0" y="821562"/>
                  </a:lnTo>
                  <a:lnTo>
                    <a:pt x="0" y="941831"/>
                  </a:lnTo>
                  <a:lnTo>
                    <a:pt x="1392935" y="941831"/>
                  </a:lnTo>
                  <a:lnTo>
                    <a:pt x="1392935" y="821562"/>
                  </a:lnTo>
                  <a:close/>
                </a:path>
                <a:path w="1393190" h="942339">
                  <a:moveTo>
                    <a:pt x="197611" y="0"/>
                  </a:moveTo>
                  <a:lnTo>
                    <a:pt x="147685" y="5955"/>
                  </a:lnTo>
                  <a:lnTo>
                    <a:pt x="115855" y="25066"/>
                  </a:lnTo>
                  <a:lnTo>
                    <a:pt x="99028" y="59203"/>
                  </a:lnTo>
                  <a:lnTo>
                    <a:pt x="94106" y="110235"/>
                  </a:lnTo>
                  <a:lnTo>
                    <a:pt x="95043" y="160620"/>
                  </a:lnTo>
                  <a:lnTo>
                    <a:pt x="95846" y="210894"/>
                  </a:lnTo>
                  <a:lnTo>
                    <a:pt x="96526" y="261100"/>
                  </a:lnTo>
                  <a:lnTo>
                    <a:pt x="97093" y="311284"/>
                  </a:lnTo>
                  <a:lnTo>
                    <a:pt x="97557" y="361488"/>
                  </a:lnTo>
                  <a:lnTo>
                    <a:pt x="97929" y="411758"/>
                  </a:lnTo>
                  <a:lnTo>
                    <a:pt x="98218" y="462137"/>
                  </a:lnTo>
                  <a:lnTo>
                    <a:pt x="98436" y="512669"/>
                  </a:lnTo>
                  <a:lnTo>
                    <a:pt x="98591" y="563400"/>
                  </a:lnTo>
                  <a:lnTo>
                    <a:pt x="98805" y="821562"/>
                  </a:lnTo>
                  <a:lnTo>
                    <a:pt x="211708" y="821562"/>
                  </a:lnTo>
                  <a:lnTo>
                    <a:pt x="211708" y="125221"/>
                  </a:lnTo>
                  <a:lnTo>
                    <a:pt x="1290441" y="125221"/>
                  </a:lnTo>
                  <a:lnTo>
                    <a:pt x="1290232" y="116984"/>
                  </a:lnTo>
                  <a:lnTo>
                    <a:pt x="1262951" y="38147"/>
                  </a:lnTo>
                  <a:lnTo>
                    <a:pt x="1188902" y="9102"/>
                  </a:lnTo>
                  <a:lnTo>
                    <a:pt x="1044701" y="4952"/>
                  </a:lnTo>
                  <a:lnTo>
                    <a:pt x="297294" y="1550"/>
                  </a:lnTo>
                  <a:lnTo>
                    <a:pt x="197611" y="0"/>
                  </a:lnTo>
                  <a:close/>
                </a:path>
                <a:path w="1393190" h="942339">
                  <a:moveTo>
                    <a:pt x="1290441" y="125221"/>
                  </a:moveTo>
                  <a:lnTo>
                    <a:pt x="1181227" y="125221"/>
                  </a:lnTo>
                  <a:lnTo>
                    <a:pt x="1181227" y="821562"/>
                  </a:lnTo>
                  <a:lnTo>
                    <a:pt x="1294129" y="821562"/>
                  </a:lnTo>
                  <a:lnTo>
                    <a:pt x="1294129" y="270509"/>
                  </a:lnTo>
                  <a:lnTo>
                    <a:pt x="1290441" y="125221"/>
                  </a:lnTo>
                  <a:close/>
                </a:path>
              </a:pathLst>
            </a:custGeom>
            <a:solidFill>
              <a:srgbClr val="FFC000"/>
            </a:solidFill>
          </p:spPr>
          <p:txBody>
            <a:bodyPr wrap="square" lIns="0" tIns="0" rIns="0" bIns="0" rtlCol="0"/>
            <a:lstStyle/>
            <a:p>
              <a:endParaRPr/>
            </a:p>
          </p:txBody>
        </p:sp>
        <p:sp>
          <p:nvSpPr>
            <p:cNvPr id="11" name="object 7">
              <a:extLst>
                <a:ext uri="{FF2B5EF4-FFF2-40B4-BE49-F238E27FC236}">
                  <a16:creationId xmlns:a16="http://schemas.microsoft.com/office/drawing/2014/main" id="{4142DD63-69A0-409A-96C0-7B2DA7A9D7B2}"/>
                </a:ext>
              </a:extLst>
            </p:cNvPr>
            <p:cNvSpPr/>
            <p:nvPr/>
          </p:nvSpPr>
          <p:spPr>
            <a:xfrm>
              <a:off x="10934989" y="4728501"/>
              <a:ext cx="151130" cy="562610"/>
            </a:xfrm>
            <a:custGeom>
              <a:avLst/>
              <a:gdLst/>
              <a:ahLst/>
              <a:cxnLst/>
              <a:rect l="l" t="t" r="r" b="b"/>
              <a:pathLst>
                <a:path w="151129" h="562610">
                  <a:moveTo>
                    <a:pt x="70738" y="0"/>
                  </a:moveTo>
                  <a:lnTo>
                    <a:pt x="37772" y="3998"/>
                  </a:lnTo>
                  <a:lnTo>
                    <a:pt x="15890" y="16938"/>
                  </a:lnTo>
                  <a:lnTo>
                    <a:pt x="3748" y="40237"/>
                  </a:lnTo>
                  <a:lnTo>
                    <a:pt x="0" y="75310"/>
                  </a:lnTo>
                  <a:lnTo>
                    <a:pt x="1541" y="124269"/>
                  </a:lnTo>
                  <a:lnTo>
                    <a:pt x="2643" y="173228"/>
                  </a:lnTo>
                  <a:lnTo>
                    <a:pt x="3303" y="222186"/>
                  </a:lnTo>
                  <a:lnTo>
                    <a:pt x="3377" y="238517"/>
                  </a:lnTo>
                  <a:lnTo>
                    <a:pt x="3433" y="291210"/>
                  </a:lnTo>
                  <a:lnTo>
                    <a:pt x="3303" y="320103"/>
                  </a:lnTo>
                  <a:lnTo>
                    <a:pt x="2643" y="369061"/>
                  </a:lnTo>
                  <a:lnTo>
                    <a:pt x="1541" y="418020"/>
                  </a:lnTo>
                  <a:lnTo>
                    <a:pt x="0" y="466978"/>
                  </a:lnTo>
                  <a:lnTo>
                    <a:pt x="1839" y="505188"/>
                  </a:lnTo>
                  <a:lnTo>
                    <a:pt x="11191" y="535384"/>
                  </a:lnTo>
                  <a:lnTo>
                    <a:pt x="33807" y="555222"/>
                  </a:lnTo>
                  <a:lnTo>
                    <a:pt x="75437" y="562355"/>
                  </a:lnTo>
                  <a:lnTo>
                    <a:pt x="115085" y="555996"/>
                  </a:lnTo>
                  <a:lnTo>
                    <a:pt x="137922" y="537860"/>
                  </a:lnTo>
                  <a:lnTo>
                    <a:pt x="148375" y="509367"/>
                  </a:lnTo>
                  <a:lnTo>
                    <a:pt x="150875" y="471931"/>
                  </a:lnTo>
                  <a:lnTo>
                    <a:pt x="148159" y="426763"/>
                  </a:lnTo>
                  <a:lnTo>
                    <a:pt x="146764" y="381571"/>
                  </a:lnTo>
                  <a:lnTo>
                    <a:pt x="146250" y="336379"/>
                  </a:lnTo>
                  <a:lnTo>
                    <a:pt x="146250" y="238517"/>
                  </a:lnTo>
                  <a:lnTo>
                    <a:pt x="146764" y="185800"/>
                  </a:lnTo>
                  <a:lnTo>
                    <a:pt x="148159" y="133084"/>
                  </a:lnTo>
                  <a:lnTo>
                    <a:pt x="150875" y="80390"/>
                  </a:lnTo>
                  <a:lnTo>
                    <a:pt x="146302" y="42380"/>
                  </a:lnTo>
                  <a:lnTo>
                    <a:pt x="132000" y="17573"/>
                  </a:lnTo>
                  <a:lnTo>
                    <a:pt x="107102" y="4077"/>
                  </a:lnTo>
                  <a:lnTo>
                    <a:pt x="70738" y="0"/>
                  </a:lnTo>
                  <a:close/>
                </a:path>
              </a:pathLst>
            </a:custGeom>
            <a:solidFill>
              <a:srgbClr val="FFC000"/>
            </a:solidFill>
          </p:spPr>
          <p:txBody>
            <a:bodyPr wrap="square" lIns="0" tIns="0" rIns="0" bIns="0" rtlCol="0"/>
            <a:lstStyle/>
            <a:p>
              <a:endParaRPr/>
            </a:p>
          </p:txBody>
        </p:sp>
        <p:sp>
          <p:nvSpPr>
            <p:cNvPr id="12" name="object 8">
              <a:extLst>
                <a:ext uri="{FF2B5EF4-FFF2-40B4-BE49-F238E27FC236}">
                  <a16:creationId xmlns:a16="http://schemas.microsoft.com/office/drawing/2014/main" id="{08A50AE5-B98D-41D9-8F7E-7DA70B077AFC}"/>
                </a:ext>
              </a:extLst>
            </p:cNvPr>
            <p:cNvSpPr/>
            <p:nvPr/>
          </p:nvSpPr>
          <p:spPr>
            <a:xfrm>
              <a:off x="11162065" y="4888521"/>
              <a:ext cx="149225" cy="402590"/>
            </a:xfrm>
            <a:custGeom>
              <a:avLst/>
              <a:gdLst/>
              <a:ahLst/>
              <a:cxnLst/>
              <a:rect l="l" t="t" r="r" b="b"/>
              <a:pathLst>
                <a:path w="149225" h="402589">
                  <a:moveTo>
                    <a:pt x="69976" y="0"/>
                  </a:moveTo>
                  <a:lnTo>
                    <a:pt x="33432" y="5586"/>
                  </a:lnTo>
                  <a:lnTo>
                    <a:pt x="12223" y="22018"/>
                  </a:lnTo>
                  <a:lnTo>
                    <a:pt x="2397" y="48809"/>
                  </a:lnTo>
                  <a:lnTo>
                    <a:pt x="0" y="85470"/>
                  </a:lnTo>
                  <a:lnTo>
                    <a:pt x="2643" y="141275"/>
                  </a:lnTo>
                  <a:lnTo>
                    <a:pt x="3524" y="196151"/>
                  </a:lnTo>
                  <a:lnTo>
                    <a:pt x="2643" y="251027"/>
                  </a:lnTo>
                  <a:lnTo>
                    <a:pt x="0" y="306831"/>
                  </a:lnTo>
                  <a:lnTo>
                    <a:pt x="1827" y="345060"/>
                  </a:lnTo>
                  <a:lnTo>
                    <a:pt x="11096" y="375300"/>
                  </a:lnTo>
                  <a:lnTo>
                    <a:pt x="33486" y="395182"/>
                  </a:lnTo>
                  <a:lnTo>
                    <a:pt x="74675" y="402336"/>
                  </a:lnTo>
                  <a:lnTo>
                    <a:pt x="113863" y="395974"/>
                  </a:lnTo>
                  <a:lnTo>
                    <a:pt x="136429" y="377825"/>
                  </a:lnTo>
                  <a:lnTo>
                    <a:pt x="146756" y="349293"/>
                  </a:lnTo>
                  <a:lnTo>
                    <a:pt x="149225" y="311784"/>
                  </a:lnTo>
                  <a:lnTo>
                    <a:pt x="146581" y="282463"/>
                  </a:lnTo>
                  <a:lnTo>
                    <a:pt x="145224" y="254571"/>
                  </a:lnTo>
                  <a:lnTo>
                    <a:pt x="144724" y="227631"/>
                  </a:lnTo>
                  <a:lnTo>
                    <a:pt x="144724" y="173990"/>
                  </a:lnTo>
                  <a:lnTo>
                    <a:pt x="145224" y="145859"/>
                  </a:lnTo>
                  <a:lnTo>
                    <a:pt x="146581" y="117729"/>
                  </a:lnTo>
                  <a:lnTo>
                    <a:pt x="149225" y="90550"/>
                  </a:lnTo>
                  <a:lnTo>
                    <a:pt x="148004" y="50952"/>
                  </a:lnTo>
                  <a:lnTo>
                    <a:pt x="135842" y="22653"/>
                  </a:lnTo>
                  <a:lnTo>
                    <a:pt x="110559" y="5665"/>
                  </a:lnTo>
                  <a:lnTo>
                    <a:pt x="69976" y="0"/>
                  </a:lnTo>
                  <a:close/>
                </a:path>
              </a:pathLst>
            </a:custGeom>
            <a:solidFill>
              <a:srgbClr val="FFC000"/>
            </a:solidFill>
          </p:spPr>
          <p:txBody>
            <a:bodyPr wrap="square" lIns="0" tIns="0" rIns="0" bIns="0" rtlCol="0"/>
            <a:lstStyle/>
            <a:p>
              <a:endParaRPr/>
            </a:p>
          </p:txBody>
        </p:sp>
        <p:sp>
          <p:nvSpPr>
            <p:cNvPr id="13" name="object 9">
              <a:extLst>
                <a:ext uri="{FF2B5EF4-FFF2-40B4-BE49-F238E27FC236}">
                  <a16:creationId xmlns:a16="http://schemas.microsoft.com/office/drawing/2014/main" id="{43233A2B-5F54-4313-B5DC-DD102B310390}"/>
                </a:ext>
              </a:extLst>
            </p:cNvPr>
            <p:cNvSpPr/>
            <p:nvPr/>
          </p:nvSpPr>
          <p:spPr>
            <a:xfrm>
              <a:off x="10707404" y="5030253"/>
              <a:ext cx="153035" cy="260985"/>
            </a:xfrm>
            <a:custGeom>
              <a:avLst/>
              <a:gdLst/>
              <a:ahLst/>
              <a:cxnLst/>
              <a:rect l="l" t="t" r="r" b="b"/>
              <a:pathLst>
                <a:path w="153034" h="260985">
                  <a:moveTo>
                    <a:pt x="75819" y="0"/>
                  </a:moveTo>
                  <a:lnTo>
                    <a:pt x="28809" y="8735"/>
                  </a:lnTo>
                  <a:lnTo>
                    <a:pt x="6830" y="31418"/>
                  </a:lnTo>
                  <a:lnTo>
                    <a:pt x="774" y="62764"/>
                  </a:lnTo>
                  <a:lnTo>
                    <a:pt x="1533" y="97487"/>
                  </a:lnTo>
                  <a:lnTo>
                    <a:pt x="0" y="130301"/>
                  </a:lnTo>
                  <a:lnTo>
                    <a:pt x="2022" y="165018"/>
                  </a:lnTo>
                  <a:lnTo>
                    <a:pt x="2436" y="199979"/>
                  </a:lnTo>
                  <a:lnTo>
                    <a:pt x="9902" y="230611"/>
                  </a:lnTo>
                  <a:lnTo>
                    <a:pt x="33085" y="252343"/>
                  </a:lnTo>
                  <a:lnTo>
                    <a:pt x="80645" y="260603"/>
                  </a:lnTo>
                  <a:lnTo>
                    <a:pt x="127126" y="249439"/>
                  </a:lnTo>
                  <a:lnTo>
                    <a:pt x="147670" y="225265"/>
                  </a:lnTo>
                  <a:lnTo>
                    <a:pt x="151602" y="193148"/>
                  </a:lnTo>
                  <a:lnTo>
                    <a:pt x="148249" y="158154"/>
                  </a:lnTo>
                  <a:lnTo>
                    <a:pt x="146939" y="125348"/>
                  </a:lnTo>
                  <a:lnTo>
                    <a:pt x="150954" y="91098"/>
                  </a:lnTo>
                  <a:lnTo>
                    <a:pt x="152665" y="57360"/>
                  </a:lnTo>
                  <a:lnTo>
                    <a:pt x="145256" y="28212"/>
                  </a:lnTo>
                  <a:lnTo>
                    <a:pt x="121912" y="7732"/>
                  </a:lnTo>
                  <a:lnTo>
                    <a:pt x="75819" y="0"/>
                  </a:lnTo>
                  <a:close/>
                </a:path>
              </a:pathLst>
            </a:custGeom>
            <a:solidFill>
              <a:srgbClr val="FFC000"/>
            </a:solidFill>
          </p:spPr>
          <p:txBody>
            <a:bodyPr wrap="square" lIns="0" tIns="0" rIns="0" bIns="0" rtlCol="0"/>
            <a:lstStyle/>
            <a:p>
              <a:endParaRPr/>
            </a:p>
          </p:txBody>
        </p:sp>
        <p:sp>
          <p:nvSpPr>
            <p:cNvPr id="14" name="object 10">
              <a:extLst>
                <a:ext uri="{FF2B5EF4-FFF2-40B4-BE49-F238E27FC236}">
                  <a16:creationId xmlns:a16="http://schemas.microsoft.com/office/drawing/2014/main" id="{C221338A-A17D-4B57-859C-55E752661ED5}"/>
                </a:ext>
              </a:extLst>
            </p:cNvPr>
            <p:cNvSpPr/>
            <p:nvPr/>
          </p:nvSpPr>
          <p:spPr>
            <a:xfrm>
              <a:off x="11386601" y="5068353"/>
              <a:ext cx="148590" cy="222885"/>
            </a:xfrm>
            <a:custGeom>
              <a:avLst/>
              <a:gdLst/>
              <a:ahLst/>
              <a:cxnLst/>
              <a:rect l="l" t="t" r="r" b="b"/>
              <a:pathLst>
                <a:path w="148590" h="222885">
                  <a:moveTo>
                    <a:pt x="80391" y="0"/>
                  </a:moveTo>
                  <a:lnTo>
                    <a:pt x="31932" y="8846"/>
                  </a:lnTo>
                  <a:lnTo>
                    <a:pt x="8286" y="32861"/>
                  </a:lnTo>
                  <a:lnTo>
                    <a:pt x="595" y="68258"/>
                  </a:lnTo>
                  <a:lnTo>
                    <a:pt x="0" y="111251"/>
                  </a:lnTo>
                  <a:lnTo>
                    <a:pt x="1164" y="149959"/>
                  </a:lnTo>
                  <a:lnTo>
                    <a:pt x="5889" y="185832"/>
                  </a:lnTo>
                  <a:lnTo>
                    <a:pt x="26592" y="212228"/>
                  </a:lnTo>
                  <a:lnTo>
                    <a:pt x="75692" y="222503"/>
                  </a:lnTo>
                  <a:lnTo>
                    <a:pt x="124717" y="212149"/>
                  </a:lnTo>
                  <a:lnTo>
                    <a:pt x="144907" y="185197"/>
                  </a:lnTo>
                  <a:lnTo>
                    <a:pt x="148236" y="147816"/>
                  </a:lnTo>
                  <a:lnTo>
                    <a:pt x="146685" y="106171"/>
                  </a:lnTo>
                  <a:lnTo>
                    <a:pt x="147649" y="68258"/>
                  </a:lnTo>
                  <a:lnTo>
                    <a:pt x="143732" y="34131"/>
                  </a:lnTo>
                  <a:lnTo>
                    <a:pt x="124717" y="9481"/>
                  </a:lnTo>
                  <a:lnTo>
                    <a:pt x="80391" y="0"/>
                  </a:lnTo>
                  <a:close/>
                </a:path>
              </a:pathLst>
            </a:custGeom>
            <a:solidFill>
              <a:srgbClr val="FFC000"/>
            </a:solidFill>
          </p:spPr>
          <p:txBody>
            <a:bodyPr wrap="square" lIns="0" tIns="0" rIns="0" bIns="0" rtlCol="0"/>
            <a:lstStyle/>
            <a:p>
              <a:endParaRPr/>
            </a:p>
          </p:txBody>
        </p:sp>
        <p:sp>
          <p:nvSpPr>
            <p:cNvPr id="18" name="object 15">
              <a:extLst>
                <a:ext uri="{FF2B5EF4-FFF2-40B4-BE49-F238E27FC236}">
                  <a16:creationId xmlns:a16="http://schemas.microsoft.com/office/drawing/2014/main" id="{6E8FB6D8-FA0F-488C-82EE-A7A398CA93F1}"/>
                </a:ext>
              </a:extLst>
            </p:cNvPr>
            <p:cNvSpPr txBox="1"/>
            <p:nvPr/>
          </p:nvSpPr>
          <p:spPr>
            <a:xfrm>
              <a:off x="10688481" y="5679732"/>
              <a:ext cx="1054100" cy="315595"/>
            </a:xfrm>
            <a:prstGeom prst="rect">
              <a:avLst/>
            </a:prstGeom>
          </p:spPr>
          <p:txBody>
            <a:bodyPr vert="horz" wrap="square" lIns="0" tIns="0" rIns="0" bIns="0" rtlCol="0">
              <a:spAutoFit/>
            </a:bodyPr>
            <a:lstStyle/>
            <a:p>
              <a:pPr marL="12700">
                <a:lnSpc>
                  <a:spcPct val="100000"/>
                </a:lnSpc>
              </a:pPr>
              <a:r>
                <a:rPr sz="2000" spc="-25" dirty="0">
                  <a:latin typeface="Microsoft JhengHei"/>
                  <a:cs typeface="Microsoft JhengHei"/>
                </a:rPr>
                <a:t>Power</a:t>
              </a:r>
              <a:r>
                <a:rPr sz="2000" spc="-70" dirty="0">
                  <a:latin typeface="Microsoft JhengHei"/>
                  <a:cs typeface="Microsoft JhengHei"/>
                </a:rPr>
                <a:t> </a:t>
              </a:r>
              <a:r>
                <a:rPr sz="2000" spc="-5" dirty="0">
                  <a:latin typeface="Microsoft JhengHei"/>
                  <a:cs typeface="Microsoft JhengHei"/>
                </a:rPr>
                <a:t>BI</a:t>
              </a:r>
              <a:endParaRPr sz="2000">
                <a:latin typeface="Microsoft JhengHei"/>
                <a:cs typeface="Microsoft JhengHei"/>
              </a:endParaRPr>
            </a:p>
          </p:txBody>
        </p:sp>
        <p:sp>
          <p:nvSpPr>
            <p:cNvPr id="54" name="object 48">
              <a:extLst>
                <a:ext uri="{FF2B5EF4-FFF2-40B4-BE49-F238E27FC236}">
                  <a16:creationId xmlns:a16="http://schemas.microsoft.com/office/drawing/2014/main" id="{1905D6D0-7AD4-4E6D-A18F-79650FF7638C}"/>
                </a:ext>
              </a:extLst>
            </p:cNvPr>
            <p:cNvSpPr/>
            <p:nvPr/>
          </p:nvSpPr>
          <p:spPr>
            <a:xfrm>
              <a:off x="10459501" y="3780574"/>
              <a:ext cx="330835" cy="567055"/>
            </a:xfrm>
            <a:custGeom>
              <a:avLst/>
              <a:gdLst/>
              <a:ahLst/>
              <a:cxnLst/>
              <a:rect l="l" t="t" r="r" b="b"/>
              <a:pathLst>
                <a:path w="330834" h="567054">
                  <a:moveTo>
                    <a:pt x="290068" y="0"/>
                  </a:moveTo>
                  <a:lnTo>
                    <a:pt x="40640" y="0"/>
                  </a:lnTo>
                  <a:lnTo>
                    <a:pt x="24753" y="3147"/>
                  </a:lnTo>
                  <a:lnTo>
                    <a:pt x="11842" y="11747"/>
                  </a:lnTo>
                  <a:lnTo>
                    <a:pt x="3171" y="24538"/>
                  </a:lnTo>
                  <a:lnTo>
                    <a:pt x="0" y="40259"/>
                  </a:lnTo>
                  <a:lnTo>
                    <a:pt x="0" y="526669"/>
                  </a:lnTo>
                  <a:lnTo>
                    <a:pt x="3171" y="542389"/>
                  </a:lnTo>
                  <a:lnTo>
                    <a:pt x="11842" y="555180"/>
                  </a:lnTo>
                  <a:lnTo>
                    <a:pt x="24753" y="563780"/>
                  </a:lnTo>
                  <a:lnTo>
                    <a:pt x="40640" y="566928"/>
                  </a:lnTo>
                  <a:lnTo>
                    <a:pt x="290068" y="566928"/>
                  </a:lnTo>
                  <a:lnTo>
                    <a:pt x="305954" y="563780"/>
                  </a:lnTo>
                  <a:lnTo>
                    <a:pt x="318865" y="555180"/>
                  </a:lnTo>
                  <a:lnTo>
                    <a:pt x="323041" y="549020"/>
                  </a:lnTo>
                  <a:lnTo>
                    <a:pt x="165353" y="549020"/>
                  </a:lnTo>
                  <a:lnTo>
                    <a:pt x="158089" y="547491"/>
                  </a:lnTo>
                  <a:lnTo>
                    <a:pt x="152384" y="543448"/>
                  </a:lnTo>
                  <a:lnTo>
                    <a:pt x="148655" y="537716"/>
                  </a:lnTo>
                  <a:lnTo>
                    <a:pt x="147320" y="531113"/>
                  </a:lnTo>
                  <a:lnTo>
                    <a:pt x="148655" y="523922"/>
                  </a:lnTo>
                  <a:lnTo>
                    <a:pt x="152384" y="518255"/>
                  </a:lnTo>
                  <a:lnTo>
                    <a:pt x="158089" y="514540"/>
                  </a:lnTo>
                  <a:lnTo>
                    <a:pt x="165353" y="513206"/>
                  </a:lnTo>
                  <a:lnTo>
                    <a:pt x="330707" y="513206"/>
                  </a:lnTo>
                  <a:lnTo>
                    <a:pt x="330707" y="493775"/>
                  </a:lnTo>
                  <a:lnTo>
                    <a:pt x="34544" y="493775"/>
                  </a:lnTo>
                  <a:lnTo>
                    <a:pt x="34544" y="55245"/>
                  </a:lnTo>
                  <a:lnTo>
                    <a:pt x="330707" y="55245"/>
                  </a:lnTo>
                  <a:lnTo>
                    <a:pt x="330707" y="40259"/>
                  </a:lnTo>
                  <a:lnTo>
                    <a:pt x="329196" y="32765"/>
                  </a:lnTo>
                  <a:lnTo>
                    <a:pt x="141350" y="32765"/>
                  </a:lnTo>
                  <a:lnTo>
                    <a:pt x="138302" y="31369"/>
                  </a:lnTo>
                  <a:lnTo>
                    <a:pt x="138302" y="23875"/>
                  </a:lnTo>
                  <a:lnTo>
                    <a:pt x="141350" y="20827"/>
                  </a:lnTo>
                  <a:lnTo>
                    <a:pt x="325021" y="20827"/>
                  </a:lnTo>
                  <a:lnTo>
                    <a:pt x="318865" y="11747"/>
                  </a:lnTo>
                  <a:lnTo>
                    <a:pt x="305954" y="3147"/>
                  </a:lnTo>
                  <a:lnTo>
                    <a:pt x="290068" y="0"/>
                  </a:lnTo>
                  <a:close/>
                </a:path>
                <a:path w="330834" h="567054">
                  <a:moveTo>
                    <a:pt x="330707" y="513206"/>
                  </a:moveTo>
                  <a:lnTo>
                    <a:pt x="165353" y="513206"/>
                  </a:lnTo>
                  <a:lnTo>
                    <a:pt x="171975" y="514540"/>
                  </a:lnTo>
                  <a:lnTo>
                    <a:pt x="177752" y="518255"/>
                  </a:lnTo>
                  <a:lnTo>
                    <a:pt x="181838" y="523922"/>
                  </a:lnTo>
                  <a:lnTo>
                    <a:pt x="183388" y="531113"/>
                  </a:lnTo>
                  <a:lnTo>
                    <a:pt x="181838" y="537716"/>
                  </a:lnTo>
                  <a:lnTo>
                    <a:pt x="177752" y="543448"/>
                  </a:lnTo>
                  <a:lnTo>
                    <a:pt x="171975" y="547491"/>
                  </a:lnTo>
                  <a:lnTo>
                    <a:pt x="165353" y="549020"/>
                  </a:lnTo>
                  <a:lnTo>
                    <a:pt x="323041" y="549020"/>
                  </a:lnTo>
                  <a:lnTo>
                    <a:pt x="327536" y="542389"/>
                  </a:lnTo>
                  <a:lnTo>
                    <a:pt x="330707" y="526669"/>
                  </a:lnTo>
                  <a:lnTo>
                    <a:pt x="330707" y="513206"/>
                  </a:lnTo>
                  <a:close/>
                </a:path>
                <a:path w="330834" h="567054">
                  <a:moveTo>
                    <a:pt x="330707" y="55245"/>
                  </a:moveTo>
                  <a:lnTo>
                    <a:pt x="296164" y="55245"/>
                  </a:lnTo>
                  <a:lnTo>
                    <a:pt x="296164" y="493775"/>
                  </a:lnTo>
                  <a:lnTo>
                    <a:pt x="330707" y="493775"/>
                  </a:lnTo>
                  <a:lnTo>
                    <a:pt x="330707" y="55245"/>
                  </a:lnTo>
                  <a:close/>
                </a:path>
                <a:path w="330834" h="567054">
                  <a:moveTo>
                    <a:pt x="325021" y="20827"/>
                  </a:moveTo>
                  <a:lnTo>
                    <a:pt x="189356" y="20827"/>
                  </a:lnTo>
                  <a:lnTo>
                    <a:pt x="192404" y="23875"/>
                  </a:lnTo>
                  <a:lnTo>
                    <a:pt x="192404" y="31369"/>
                  </a:lnTo>
                  <a:lnTo>
                    <a:pt x="189356" y="32765"/>
                  </a:lnTo>
                  <a:lnTo>
                    <a:pt x="329196" y="32765"/>
                  </a:lnTo>
                  <a:lnTo>
                    <a:pt x="327536" y="24538"/>
                  </a:lnTo>
                  <a:lnTo>
                    <a:pt x="325021" y="20827"/>
                  </a:lnTo>
                  <a:close/>
                </a:path>
              </a:pathLst>
            </a:custGeom>
            <a:solidFill>
              <a:srgbClr val="3999C5"/>
            </a:solidFill>
          </p:spPr>
          <p:txBody>
            <a:bodyPr wrap="square" lIns="0" tIns="0" rIns="0" bIns="0" rtlCol="0"/>
            <a:lstStyle/>
            <a:p>
              <a:endParaRPr/>
            </a:p>
          </p:txBody>
        </p:sp>
        <p:sp>
          <p:nvSpPr>
            <p:cNvPr id="55" name="object 49">
              <a:extLst>
                <a:ext uri="{FF2B5EF4-FFF2-40B4-BE49-F238E27FC236}">
                  <a16:creationId xmlns:a16="http://schemas.microsoft.com/office/drawing/2014/main" id="{FA88E401-0A8B-47F8-AF22-3A0B62B10797}"/>
                </a:ext>
              </a:extLst>
            </p:cNvPr>
            <p:cNvSpPr/>
            <p:nvPr/>
          </p:nvSpPr>
          <p:spPr>
            <a:xfrm>
              <a:off x="10526556" y="3867441"/>
              <a:ext cx="198120" cy="163195"/>
            </a:xfrm>
            <a:custGeom>
              <a:avLst/>
              <a:gdLst/>
              <a:ahLst/>
              <a:cxnLst/>
              <a:rect l="l" t="t" r="r" b="b"/>
              <a:pathLst>
                <a:path w="198120" h="163195">
                  <a:moveTo>
                    <a:pt x="82550" y="144780"/>
                  </a:moveTo>
                  <a:lnTo>
                    <a:pt x="33020" y="144780"/>
                  </a:lnTo>
                  <a:lnTo>
                    <a:pt x="57785" y="162814"/>
                  </a:lnTo>
                  <a:lnTo>
                    <a:pt x="82550" y="144780"/>
                  </a:lnTo>
                  <a:close/>
                </a:path>
                <a:path w="198120" h="163195">
                  <a:moveTo>
                    <a:pt x="173990" y="0"/>
                  </a:moveTo>
                  <a:lnTo>
                    <a:pt x="24130" y="0"/>
                  </a:lnTo>
                  <a:lnTo>
                    <a:pt x="14733" y="1895"/>
                  </a:lnTo>
                  <a:lnTo>
                    <a:pt x="7064" y="7064"/>
                  </a:lnTo>
                  <a:lnTo>
                    <a:pt x="1895" y="14733"/>
                  </a:lnTo>
                  <a:lnTo>
                    <a:pt x="0" y="24130"/>
                  </a:lnTo>
                  <a:lnTo>
                    <a:pt x="0" y="120650"/>
                  </a:lnTo>
                  <a:lnTo>
                    <a:pt x="1895" y="130046"/>
                  </a:lnTo>
                  <a:lnTo>
                    <a:pt x="7064" y="137715"/>
                  </a:lnTo>
                  <a:lnTo>
                    <a:pt x="14733" y="142884"/>
                  </a:lnTo>
                  <a:lnTo>
                    <a:pt x="24130" y="144780"/>
                  </a:lnTo>
                  <a:lnTo>
                    <a:pt x="173990" y="144780"/>
                  </a:lnTo>
                  <a:lnTo>
                    <a:pt x="183386" y="142884"/>
                  </a:lnTo>
                  <a:lnTo>
                    <a:pt x="191055" y="137715"/>
                  </a:lnTo>
                  <a:lnTo>
                    <a:pt x="196224" y="130046"/>
                  </a:lnTo>
                  <a:lnTo>
                    <a:pt x="198120" y="120650"/>
                  </a:lnTo>
                  <a:lnTo>
                    <a:pt x="198120" y="24130"/>
                  </a:lnTo>
                  <a:lnTo>
                    <a:pt x="196224" y="14733"/>
                  </a:lnTo>
                  <a:lnTo>
                    <a:pt x="191055" y="7064"/>
                  </a:lnTo>
                  <a:lnTo>
                    <a:pt x="183386" y="1895"/>
                  </a:lnTo>
                  <a:lnTo>
                    <a:pt x="173990" y="0"/>
                  </a:lnTo>
                  <a:close/>
                </a:path>
              </a:pathLst>
            </a:custGeom>
            <a:solidFill>
              <a:srgbClr val="D9D9D9"/>
            </a:solidFill>
          </p:spPr>
          <p:txBody>
            <a:bodyPr wrap="square" lIns="0" tIns="0" rIns="0" bIns="0" rtlCol="0"/>
            <a:lstStyle/>
            <a:p>
              <a:endParaRPr/>
            </a:p>
          </p:txBody>
        </p:sp>
        <p:sp>
          <p:nvSpPr>
            <p:cNvPr id="56" name="object 50">
              <a:extLst>
                <a:ext uri="{FF2B5EF4-FFF2-40B4-BE49-F238E27FC236}">
                  <a16:creationId xmlns:a16="http://schemas.microsoft.com/office/drawing/2014/main" id="{7EC42C11-595C-4BEB-B51B-C7B4CB1DAD7A}"/>
                </a:ext>
              </a:extLst>
            </p:cNvPr>
            <p:cNvSpPr/>
            <p:nvPr/>
          </p:nvSpPr>
          <p:spPr>
            <a:xfrm>
              <a:off x="10512841" y="4189006"/>
              <a:ext cx="64135" cy="64135"/>
            </a:xfrm>
            <a:custGeom>
              <a:avLst/>
              <a:gdLst/>
              <a:ahLst/>
              <a:cxnLst/>
              <a:rect l="l" t="t" r="r" b="b"/>
              <a:pathLst>
                <a:path w="64134" h="64135">
                  <a:moveTo>
                    <a:pt x="0" y="64007"/>
                  </a:moveTo>
                  <a:lnTo>
                    <a:pt x="64007" y="64007"/>
                  </a:lnTo>
                  <a:lnTo>
                    <a:pt x="64007" y="0"/>
                  </a:lnTo>
                  <a:lnTo>
                    <a:pt x="0" y="0"/>
                  </a:lnTo>
                  <a:lnTo>
                    <a:pt x="0" y="64007"/>
                  </a:lnTo>
                  <a:close/>
                </a:path>
              </a:pathLst>
            </a:custGeom>
            <a:solidFill>
              <a:srgbClr val="B1D122"/>
            </a:solidFill>
          </p:spPr>
          <p:txBody>
            <a:bodyPr wrap="square" lIns="0" tIns="0" rIns="0" bIns="0" rtlCol="0"/>
            <a:lstStyle/>
            <a:p>
              <a:endParaRPr/>
            </a:p>
          </p:txBody>
        </p:sp>
        <p:sp>
          <p:nvSpPr>
            <p:cNvPr id="57" name="object 51">
              <a:extLst>
                <a:ext uri="{FF2B5EF4-FFF2-40B4-BE49-F238E27FC236}">
                  <a16:creationId xmlns:a16="http://schemas.microsoft.com/office/drawing/2014/main" id="{64BBB255-F424-4291-AF6C-14DCD851613F}"/>
                </a:ext>
              </a:extLst>
            </p:cNvPr>
            <p:cNvSpPr/>
            <p:nvPr/>
          </p:nvSpPr>
          <p:spPr>
            <a:xfrm>
              <a:off x="10621806" y="4150906"/>
              <a:ext cx="0" cy="102235"/>
            </a:xfrm>
            <a:custGeom>
              <a:avLst/>
              <a:gdLst/>
              <a:ahLst/>
              <a:cxnLst/>
              <a:rect l="l" t="t" r="r" b="b"/>
              <a:pathLst>
                <a:path h="102235">
                  <a:moveTo>
                    <a:pt x="0" y="0"/>
                  </a:moveTo>
                  <a:lnTo>
                    <a:pt x="0" y="102107"/>
                  </a:lnTo>
                </a:path>
              </a:pathLst>
            </a:custGeom>
            <a:ln w="62483">
              <a:solidFill>
                <a:srgbClr val="B1D122"/>
              </a:solidFill>
            </a:ln>
          </p:spPr>
          <p:txBody>
            <a:bodyPr wrap="square" lIns="0" tIns="0" rIns="0" bIns="0" rtlCol="0"/>
            <a:lstStyle/>
            <a:p>
              <a:endParaRPr/>
            </a:p>
          </p:txBody>
        </p:sp>
        <p:sp>
          <p:nvSpPr>
            <p:cNvPr id="58" name="object 52">
              <a:extLst>
                <a:ext uri="{FF2B5EF4-FFF2-40B4-BE49-F238E27FC236}">
                  <a16:creationId xmlns:a16="http://schemas.microsoft.com/office/drawing/2014/main" id="{810863C6-E479-41AF-A26D-D867629CED1B}"/>
                </a:ext>
              </a:extLst>
            </p:cNvPr>
            <p:cNvSpPr/>
            <p:nvPr/>
          </p:nvSpPr>
          <p:spPr>
            <a:xfrm>
              <a:off x="10668289" y="4089945"/>
              <a:ext cx="70485" cy="163195"/>
            </a:xfrm>
            <a:custGeom>
              <a:avLst/>
              <a:gdLst/>
              <a:ahLst/>
              <a:cxnLst/>
              <a:rect l="l" t="t" r="r" b="b"/>
              <a:pathLst>
                <a:path w="70484" h="163195">
                  <a:moveTo>
                    <a:pt x="0" y="163068"/>
                  </a:moveTo>
                  <a:lnTo>
                    <a:pt x="70103" y="163068"/>
                  </a:lnTo>
                  <a:lnTo>
                    <a:pt x="70103" y="0"/>
                  </a:lnTo>
                  <a:lnTo>
                    <a:pt x="0" y="0"/>
                  </a:lnTo>
                  <a:lnTo>
                    <a:pt x="0" y="163068"/>
                  </a:lnTo>
                  <a:close/>
                </a:path>
              </a:pathLst>
            </a:custGeom>
            <a:solidFill>
              <a:srgbClr val="B1D122"/>
            </a:solidFill>
          </p:spPr>
          <p:txBody>
            <a:bodyPr wrap="square" lIns="0" tIns="0" rIns="0" bIns="0" rtlCol="0"/>
            <a:lstStyle/>
            <a:p>
              <a:endParaRPr/>
            </a:p>
          </p:txBody>
        </p:sp>
        <p:sp>
          <p:nvSpPr>
            <p:cNvPr id="59" name="object 53">
              <a:extLst>
                <a:ext uri="{FF2B5EF4-FFF2-40B4-BE49-F238E27FC236}">
                  <a16:creationId xmlns:a16="http://schemas.microsoft.com/office/drawing/2014/main" id="{D2AC9651-7957-42C6-AA16-ED6D9332784D}"/>
                </a:ext>
              </a:extLst>
            </p:cNvPr>
            <p:cNvSpPr/>
            <p:nvPr/>
          </p:nvSpPr>
          <p:spPr>
            <a:xfrm>
              <a:off x="10886220" y="3777526"/>
              <a:ext cx="826007" cy="569976"/>
            </a:xfrm>
            <a:prstGeom prst="rect">
              <a:avLst/>
            </a:prstGeom>
            <a:blipFill>
              <a:blip r:embed="rId15" cstate="print"/>
              <a:stretch>
                <a:fillRect/>
              </a:stretch>
            </a:blipFill>
          </p:spPr>
          <p:txBody>
            <a:bodyPr wrap="square" lIns="0" tIns="0" rIns="0" bIns="0" rtlCol="0"/>
            <a:lstStyle/>
            <a:p>
              <a:endParaRPr/>
            </a:p>
          </p:txBody>
        </p:sp>
      </p:grpSp>
      <p:sp>
        <p:nvSpPr>
          <p:cNvPr id="60" name="object 54">
            <a:extLst>
              <a:ext uri="{FF2B5EF4-FFF2-40B4-BE49-F238E27FC236}">
                <a16:creationId xmlns:a16="http://schemas.microsoft.com/office/drawing/2014/main" id="{1CD449C4-3CC4-4719-A793-358A25D5274B}"/>
              </a:ext>
            </a:extLst>
          </p:cNvPr>
          <p:cNvSpPr/>
          <p:nvPr/>
        </p:nvSpPr>
        <p:spPr>
          <a:xfrm>
            <a:off x="7214904" y="4754409"/>
            <a:ext cx="3022600" cy="541020"/>
          </a:xfrm>
          <a:custGeom>
            <a:avLst/>
            <a:gdLst/>
            <a:ahLst/>
            <a:cxnLst/>
            <a:rect l="l" t="t" r="r" b="b"/>
            <a:pathLst>
              <a:path w="3022600" h="541020">
                <a:moveTo>
                  <a:pt x="2751582" y="0"/>
                </a:moveTo>
                <a:lnTo>
                  <a:pt x="2751582" y="135255"/>
                </a:lnTo>
                <a:lnTo>
                  <a:pt x="0" y="135255"/>
                </a:lnTo>
                <a:lnTo>
                  <a:pt x="0" y="405764"/>
                </a:lnTo>
                <a:lnTo>
                  <a:pt x="2751582" y="405764"/>
                </a:lnTo>
                <a:lnTo>
                  <a:pt x="2751582" y="541019"/>
                </a:lnTo>
                <a:lnTo>
                  <a:pt x="3022092" y="270509"/>
                </a:lnTo>
                <a:lnTo>
                  <a:pt x="2751582" y="0"/>
                </a:lnTo>
                <a:close/>
              </a:path>
            </a:pathLst>
          </a:custGeom>
          <a:solidFill>
            <a:srgbClr val="006FC0"/>
          </a:solidFill>
        </p:spPr>
        <p:txBody>
          <a:bodyPr wrap="square" lIns="0" tIns="0" rIns="0" bIns="0" rtlCol="0"/>
          <a:lstStyle/>
          <a:p>
            <a:endParaRPr/>
          </a:p>
        </p:txBody>
      </p:sp>
      <p:grpSp>
        <p:nvGrpSpPr>
          <p:cNvPr id="2" name="Group 1">
            <a:extLst>
              <a:ext uri="{FF2B5EF4-FFF2-40B4-BE49-F238E27FC236}">
                <a16:creationId xmlns:a16="http://schemas.microsoft.com/office/drawing/2014/main" id="{890746EB-1D05-4616-B555-A6F21570A2DB}"/>
              </a:ext>
            </a:extLst>
          </p:cNvPr>
          <p:cNvGrpSpPr/>
          <p:nvPr/>
        </p:nvGrpSpPr>
        <p:grpSpPr>
          <a:xfrm>
            <a:off x="7519167" y="2131831"/>
            <a:ext cx="2632075" cy="1653471"/>
            <a:chOff x="7414050" y="2130212"/>
            <a:chExt cx="2632075" cy="1653471"/>
          </a:xfrm>
        </p:grpSpPr>
        <p:sp>
          <p:nvSpPr>
            <p:cNvPr id="17" name="object 14">
              <a:extLst>
                <a:ext uri="{FF2B5EF4-FFF2-40B4-BE49-F238E27FC236}">
                  <a16:creationId xmlns:a16="http://schemas.microsoft.com/office/drawing/2014/main" id="{5B9FB1CB-53FB-4B9E-B0B5-5070133F6CEE}"/>
                </a:ext>
              </a:extLst>
            </p:cNvPr>
            <p:cNvSpPr txBox="1"/>
            <p:nvPr/>
          </p:nvSpPr>
          <p:spPr>
            <a:xfrm>
              <a:off x="7414050" y="3475906"/>
              <a:ext cx="2632075" cy="307777"/>
            </a:xfrm>
            <a:prstGeom prst="rect">
              <a:avLst/>
            </a:prstGeom>
          </p:spPr>
          <p:txBody>
            <a:bodyPr vert="horz" wrap="square" lIns="0" tIns="0" rIns="0" bIns="0" rtlCol="0">
              <a:spAutoFit/>
            </a:bodyPr>
            <a:lstStyle/>
            <a:p>
              <a:pPr marL="12700" algn="ctr">
                <a:lnSpc>
                  <a:spcPct val="100000"/>
                </a:lnSpc>
              </a:pPr>
              <a:r>
                <a:rPr lang="en-US" altLang="zh-TW" sz="2000" dirty="0">
                  <a:latin typeface="Microsoft JhengHei"/>
                  <a:cs typeface="Microsoft JhengHei"/>
                </a:rPr>
                <a:t>Azure</a:t>
              </a:r>
              <a:r>
                <a:rPr lang="zh-TW" altLang="en-US" sz="2000" dirty="0">
                  <a:latin typeface="Microsoft JhengHei"/>
                  <a:cs typeface="Microsoft JhengHei"/>
                </a:rPr>
                <a:t> </a:t>
              </a:r>
              <a:r>
                <a:rPr lang="en-US" altLang="zh-TW" sz="2000" dirty="0">
                  <a:latin typeface="Microsoft JhengHei"/>
                  <a:cs typeface="Microsoft JhengHei"/>
                </a:rPr>
                <a:t>SQL Database</a:t>
              </a:r>
              <a:endParaRPr sz="2000" dirty="0">
                <a:latin typeface="Microsoft JhengHei"/>
                <a:cs typeface="Microsoft JhengHei"/>
              </a:endParaRPr>
            </a:p>
          </p:txBody>
        </p:sp>
        <p:sp>
          <p:nvSpPr>
            <p:cNvPr id="61" name="object 20">
              <a:extLst>
                <a:ext uri="{FF2B5EF4-FFF2-40B4-BE49-F238E27FC236}">
                  <a16:creationId xmlns:a16="http://schemas.microsoft.com/office/drawing/2014/main" id="{FE22341F-A47C-46A4-B643-BFFF0393B6F9}"/>
                </a:ext>
              </a:extLst>
            </p:cNvPr>
            <p:cNvSpPr/>
            <p:nvPr/>
          </p:nvSpPr>
          <p:spPr>
            <a:xfrm>
              <a:off x="7764666" y="2432980"/>
              <a:ext cx="812800" cy="965200"/>
            </a:xfrm>
            <a:custGeom>
              <a:avLst/>
              <a:gdLst/>
              <a:ahLst/>
              <a:cxnLst/>
              <a:rect l="l" t="t" r="r" b="b"/>
              <a:pathLst>
                <a:path w="812800" h="965200">
                  <a:moveTo>
                    <a:pt x="406146" y="0"/>
                  </a:moveTo>
                  <a:lnTo>
                    <a:pt x="355374" y="1269"/>
                  </a:lnTo>
                  <a:lnTo>
                    <a:pt x="305919" y="5079"/>
                  </a:lnTo>
                  <a:lnTo>
                    <a:pt x="258333" y="11429"/>
                  </a:lnTo>
                  <a:lnTo>
                    <a:pt x="213171" y="20319"/>
                  </a:lnTo>
                  <a:lnTo>
                    <a:pt x="170987" y="31750"/>
                  </a:lnTo>
                  <a:lnTo>
                    <a:pt x="132333" y="44450"/>
                  </a:lnTo>
                  <a:lnTo>
                    <a:pt x="75705" y="73659"/>
                  </a:lnTo>
                  <a:lnTo>
                    <a:pt x="34210" y="106679"/>
                  </a:lnTo>
                  <a:lnTo>
                    <a:pt x="8693" y="143509"/>
                  </a:lnTo>
                  <a:lnTo>
                    <a:pt x="0" y="184150"/>
                  </a:lnTo>
                  <a:lnTo>
                    <a:pt x="0" y="186689"/>
                  </a:lnTo>
                  <a:lnTo>
                    <a:pt x="888" y="186689"/>
                  </a:lnTo>
                  <a:lnTo>
                    <a:pt x="888" y="191769"/>
                  </a:lnTo>
                  <a:lnTo>
                    <a:pt x="0" y="193039"/>
                  </a:lnTo>
                  <a:lnTo>
                    <a:pt x="0" y="779779"/>
                  </a:lnTo>
                  <a:lnTo>
                    <a:pt x="8693" y="820419"/>
                  </a:lnTo>
                  <a:lnTo>
                    <a:pt x="34210" y="858519"/>
                  </a:lnTo>
                  <a:lnTo>
                    <a:pt x="75705" y="891539"/>
                  </a:lnTo>
                  <a:lnTo>
                    <a:pt x="132333" y="919479"/>
                  </a:lnTo>
                  <a:lnTo>
                    <a:pt x="170987" y="933450"/>
                  </a:lnTo>
                  <a:lnTo>
                    <a:pt x="213171" y="944879"/>
                  </a:lnTo>
                  <a:lnTo>
                    <a:pt x="258333" y="953769"/>
                  </a:lnTo>
                  <a:lnTo>
                    <a:pt x="305919" y="960119"/>
                  </a:lnTo>
                  <a:lnTo>
                    <a:pt x="355374" y="963929"/>
                  </a:lnTo>
                  <a:lnTo>
                    <a:pt x="406146" y="965199"/>
                  </a:lnTo>
                  <a:lnTo>
                    <a:pt x="456921" y="963929"/>
                  </a:lnTo>
                  <a:lnTo>
                    <a:pt x="506405" y="960119"/>
                  </a:lnTo>
                  <a:lnTo>
                    <a:pt x="554069" y="953769"/>
                  </a:lnTo>
                  <a:lnTo>
                    <a:pt x="599383" y="944879"/>
                  </a:lnTo>
                  <a:lnTo>
                    <a:pt x="641819" y="933450"/>
                  </a:lnTo>
                  <a:lnTo>
                    <a:pt x="680847" y="919479"/>
                  </a:lnTo>
                  <a:lnTo>
                    <a:pt x="736961" y="891539"/>
                  </a:lnTo>
                  <a:lnTo>
                    <a:pt x="778192" y="858519"/>
                  </a:lnTo>
                  <a:lnTo>
                    <a:pt x="803612" y="820419"/>
                  </a:lnTo>
                  <a:lnTo>
                    <a:pt x="812292" y="779779"/>
                  </a:lnTo>
                  <a:lnTo>
                    <a:pt x="812292" y="655319"/>
                  </a:lnTo>
                  <a:lnTo>
                    <a:pt x="474090" y="655319"/>
                  </a:lnTo>
                  <a:lnTo>
                    <a:pt x="447547" y="627379"/>
                  </a:lnTo>
                  <a:lnTo>
                    <a:pt x="177911" y="627379"/>
                  </a:lnTo>
                  <a:lnTo>
                    <a:pt x="153408" y="623569"/>
                  </a:lnTo>
                  <a:lnTo>
                    <a:pt x="145827" y="621029"/>
                  </a:lnTo>
                  <a:lnTo>
                    <a:pt x="138771" y="618489"/>
                  </a:lnTo>
                  <a:lnTo>
                    <a:pt x="132333" y="615950"/>
                  </a:lnTo>
                  <a:lnTo>
                    <a:pt x="132333" y="565150"/>
                  </a:lnTo>
                  <a:lnTo>
                    <a:pt x="231139" y="565150"/>
                  </a:lnTo>
                  <a:lnTo>
                    <a:pt x="231139" y="561339"/>
                  </a:lnTo>
                  <a:lnTo>
                    <a:pt x="229361" y="556259"/>
                  </a:lnTo>
                  <a:lnTo>
                    <a:pt x="227583" y="552450"/>
                  </a:lnTo>
                  <a:lnTo>
                    <a:pt x="224789" y="549909"/>
                  </a:lnTo>
                  <a:lnTo>
                    <a:pt x="221233" y="547369"/>
                  </a:lnTo>
                  <a:lnTo>
                    <a:pt x="217550" y="543559"/>
                  </a:lnTo>
                  <a:lnTo>
                    <a:pt x="213105" y="541019"/>
                  </a:lnTo>
                  <a:lnTo>
                    <a:pt x="202183" y="535939"/>
                  </a:lnTo>
                  <a:lnTo>
                    <a:pt x="195833" y="532129"/>
                  </a:lnTo>
                  <a:lnTo>
                    <a:pt x="160543" y="514350"/>
                  </a:lnTo>
                  <a:lnTo>
                    <a:pt x="134747" y="482600"/>
                  </a:lnTo>
                  <a:lnTo>
                    <a:pt x="131445" y="461009"/>
                  </a:lnTo>
                  <a:lnTo>
                    <a:pt x="131933" y="452119"/>
                  </a:lnTo>
                  <a:lnTo>
                    <a:pt x="151971" y="414019"/>
                  </a:lnTo>
                  <a:lnTo>
                    <a:pt x="209807" y="393700"/>
                  </a:lnTo>
                  <a:lnTo>
                    <a:pt x="812292" y="393700"/>
                  </a:lnTo>
                  <a:lnTo>
                    <a:pt x="812292" y="287019"/>
                  </a:lnTo>
                  <a:lnTo>
                    <a:pt x="406146" y="287019"/>
                  </a:lnTo>
                  <a:lnTo>
                    <a:pt x="340637" y="284479"/>
                  </a:lnTo>
                  <a:lnTo>
                    <a:pt x="279580" y="278129"/>
                  </a:lnTo>
                  <a:lnTo>
                    <a:pt x="224295" y="267969"/>
                  </a:lnTo>
                  <a:lnTo>
                    <a:pt x="176101" y="254000"/>
                  </a:lnTo>
                  <a:lnTo>
                    <a:pt x="136319" y="237489"/>
                  </a:lnTo>
                  <a:lnTo>
                    <a:pt x="87271" y="198119"/>
                  </a:lnTo>
                  <a:lnTo>
                    <a:pt x="80645" y="175259"/>
                  </a:lnTo>
                  <a:lnTo>
                    <a:pt x="87271" y="152400"/>
                  </a:lnTo>
                  <a:lnTo>
                    <a:pt x="136319" y="113029"/>
                  </a:lnTo>
                  <a:lnTo>
                    <a:pt x="176101" y="96519"/>
                  </a:lnTo>
                  <a:lnTo>
                    <a:pt x="224295" y="82550"/>
                  </a:lnTo>
                  <a:lnTo>
                    <a:pt x="279580" y="72389"/>
                  </a:lnTo>
                  <a:lnTo>
                    <a:pt x="340637" y="66039"/>
                  </a:lnTo>
                  <a:lnTo>
                    <a:pt x="406146" y="63500"/>
                  </a:lnTo>
                  <a:lnTo>
                    <a:pt x="716556" y="63500"/>
                  </a:lnTo>
                  <a:lnTo>
                    <a:pt x="680847" y="45719"/>
                  </a:lnTo>
                  <a:lnTo>
                    <a:pt x="641819" y="31750"/>
                  </a:lnTo>
                  <a:lnTo>
                    <a:pt x="599383" y="20319"/>
                  </a:lnTo>
                  <a:lnTo>
                    <a:pt x="554069" y="11429"/>
                  </a:lnTo>
                  <a:lnTo>
                    <a:pt x="506405" y="5079"/>
                  </a:lnTo>
                  <a:lnTo>
                    <a:pt x="456921" y="1269"/>
                  </a:lnTo>
                  <a:lnTo>
                    <a:pt x="406146" y="0"/>
                  </a:lnTo>
                  <a:close/>
                </a:path>
                <a:path w="812800" h="965200">
                  <a:moveTo>
                    <a:pt x="812292" y="393700"/>
                  </a:moveTo>
                  <a:lnTo>
                    <a:pt x="417068" y="393700"/>
                  </a:lnTo>
                  <a:lnTo>
                    <a:pt x="439116" y="396239"/>
                  </a:lnTo>
                  <a:lnTo>
                    <a:pt x="459152" y="402589"/>
                  </a:lnTo>
                  <a:lnTo>
                    <a:pt x="493140" y="425450"/>
                  </a:lnTo>
                  <a:lnTo>
                    <a:pt x="514826" y="462279"/>
                  </a:lnTo>
                  <a:lnTo>
                    <a:pt x="522224" y="509269"/>
                  </a:lnTo>
                  <a:lnTo>
                    <a:pt x="520344" y="534669"/>
                  </a:lnTo>
                  <a:lnTo>
                    <a:pt x="514715" y="557529"/>
                  </a:lnTo>
                  <a:lnTo>
                    <a:pt x="505346" y="577850"/>
                  </a:lnTo>
                  <a:lnTo>
                    <a:pt x="492251" y="595629"/>
                  </a:lnTo>
                  <a:lnTo>
                    <a:pt x="491362" y="596900"/>
                  </a:lnTo>
                  <a:lnTo>
                    <a:pt x="490474" y="596900"/>
                  </a:lnTo>
                  <a:lnTo>
                    <a:pt x="488696" y="599439"/>
                  </a:lnTo>
                  <a:lnTo>
                    <a:pt x="487679" y="599439"/>
                  </a:lnTo>
                  <a:lnTo>
                    <a:pt x="543940" y="655319"/>
                  </a:lnTo>
                  <a:lnTo>
                    <a:pt x="812292" y="655319"/>
                  </a:lnTo>
                  <a:lnTo>
                    <a:pt x="812292" y="624839"/>
                  </a:lnTo>
                  <a:lnTo>
                    <a:pt x="559307" y="624839"/>
                  </a:lnTo>
                  <a:lnTo>
                    <a:pt x="559307" y="397509"/>
                  </a:lnTo>
                  <a:lnTo>
                    <a:pt x="812292" y="397509"/>
                  </a:lnTo>
                  <a:lnTo>
                    <a:pt x="812292" y="393700"/>
                  </a:lnTo>
                  <a:close/>
                </a:path>
                <a:path w="812800" h="965200">
                  <a:moveTo>
                    <a:pt x="229361" y="434339"/>
                  </a:moveTo>
                  <a:lnTo>
                    <a:pt x="210311" y="434339"/>
                  </a:lnTo>
                  <a:lnTo>
                    <a:pt x="201295" y="436879"/>
                  </a:lnTo>
                  <a:lnTo>
                    <a:pt x="197611" y="438150"/>
                  </a:lnTo>
                  <a:lnTo>
                    <a:pt x="194055" y="440689"/>
                  </a:lnTo>
                  <a:lnTo>
                    <a:pt x="191261" y="441959"/>
                  </a:lnTo>
                  <a:lnTo>
                    <a:pt x="188595" y="444500"/>
                  </a:lnTo>
                  <a:lnTo>
                    <a:pt x="186817" y="447039"/>
                  </a:lnTo>
                  <a:lnTo>
                    <a:pt x="184911" y="450850"/>
                  </a:lnTo>
                  <a:lnTo>
                    <a:pt x="184023" y="453389"/>
                  </a:lnTo>
                  <a:lnTo>
                    <a:pt x="184023" y="461009"/>
                  </a:lnTo>
                  <a:lnTo>
                    <a:pt x="184911" y="463550"/>
                  </a:lnTo>
                  <a:lnTo>
                    <a:pt x="186817" y="467359"/>
                  </a:lnTo>
                  <a:lnTo>
                    <a:pt x="188595" y="469900"/>
                  </a:lnTo>
                  <a:lnTo>
                    <a:pt x="192150" y="472439"/>
                  </a:lnTo>
                  <a:lnTo>
                    <a:pt x="195833" y="476250"/>
                  </a:lnTo>
                  <a:lnTo>
                    <a:pt x="198500" y="478789"/>
                  </a:lnTo>
                  <a:lnTo>
                    <a:pt x="203073" y="481329"/>
                  </a:lnTo>
                  <a:lnTo>
                    <a:pt x="213995" y="486409"/>
                  </a:lnTo>
                  <a:lnTo>
                    <a:pt x="219328" y="488950"/>
                  </a:lnTo>
                  <a:lnTo>
                    <a:pt x="225678" y="491489"/>
                  </a:lnTo>
                  <a:lnTo>
                    <a:pt x="232334" y="495300"/>
                  </a:lnTo>
                  <a:lnTo>
                    <a:pt x="238537" y="497839"/>
                  </a:lnTo>
                  <a:lnTo>
                    <a:pt x="244217" y="500379"/>
                  </a:lnTo>
                  <a:lnTo>
                    <a:pt x="249300" y="504189"/>
                  </a:lnTo>
                  <a:lnTo>
                    <a:pt x="256539" y="508000"/>
                  </a:lnTo>
                  <a:lnTo>
                    <a:pt x="262889" y="513079"/>
                  </a:lnTo>
                  <a:lnTo>
                    <a:pt x="267461" y="518159"/>
                  </a:lnTo>
                  <a:lnTo>
                    <a:pt x="272923" y="523239"/>
                  </a:lnTo>
                  <a:lnTo>
                    <a:pt x="276478" y="529589"/>
                  </a:lnTo>
                  <a:lnTo>
                    <a:pt x="279273" y="535939"/>
                  </a:lnTo>
                  <a:lnTo>
                    <a:pt x="281939" y="543559"/>
                  </a:lnTo>
                  <a:lnTo>
                    <a:pt x="283718" y="551179"/>
                  </a:lnTo>
                  <a:lnTo>
                    <a:pt x="283718" y="561339"/>
                  </a:lnTo>
                  <a:lnTo>
                    <a:pt x="272788" y="598169"/>
                  </a:lnTo>
                  <a:lnTo>
                    <a:pt x="263263" y="608329"/>
                  </a:lnTo>
                  <a:lnTo>
                    <a:pt x="257428" y="613409"/>
                  </a:lnTo>
                  <a:lnTo>
                    <a:pt x="212931" y="627379"/>
                  </a:lnTo>
                  <a:lnTo>
                    <a:pt x="413384" y="627379"/>
                  </a:lnTo>
                  <a:lnTo>
                    <a:pt x="369966" y="619759"/>
                  </a:lnTo>
                  <a:lnTo>
                    <a:pt x="335406" y="596900"/>
                  </a:lnTo>
                  <a:lnTo>
                    <a:pt x="313007" y="560069"/>
                  </a:lnTo>
                  <a:lnTo>
                    <a:pt x="305561" y="513079"/>
                  </a:lnTo>
                  <a:lnTo>
                    <a:pt x="307560" y="488950"/>
                  </a:lnTo>
                  <a:lnTo>
                    <a:pt x="313451" y="466089"/>
                  </a:lnTo>
                  <a:lnTo>
                    <a:pt x="320816" y="449579"/>
                  </a:lnTo>
                  <a:lnTo>
                    <a:pt x="273811" y="449579"/>
                  </a:lnTo>
                  <a:lnTo>
                    <a:pt x="270128" y="447039"/>
                  </a:lnTo>
                  <a:lnTo>
                    <a:pt x="265683" y="444500"/>
                  </a:lnTo>
                  <a:lnTo>
                    <a:pt x="261111" y="443229"/>
                  </a:lnTo>
                  <a:lnTo>
                    <a:pt x="257428" y="440689"/>
                  </a:lnTo>
                  <a:lnTo>
                    <a:pt x="243839" y="436879"/>
                  </a:lnTo>
                  <a:lnTo>
                    <a:pt x="238378" y="435609"/>
                  </a:lnTo>
                  <a:lnTo>
                    <a:pt x="233933" y="435609"/>
                  </a:lnTo>
                  <a:lnTo>
                    <a:pt x="229361" y="434339"/>
                  </a:lnTo>
                  <a:close/>
                </a:path>
                <a:path w="812800" h="965200">
                  <a:moveTo>
                    <a:pt x="445134" y="624839"/>
                  </a:moveTo>
                  <a:lnTo>
                    <a:pt x="429593" y="627379"/>
                  </a:lnTo>
                  <a:lnTo>
                    <a:pt x="447547" y="627379"/>
                  </a:lnTo>
                  <a:lnTo>
                    <a:pt x="445134" y="624839"/>
                  </a:lnTo>
                  <a:close/>
                </a:path>
                <a:path w="812800" h="965200">
                  <a:moveTo>
                    <a:pt x="812292" y="397509"/>
                  </a:moveTo>
                  <a:lnTo>
                    <a:pt x="608329" y="397509"/>
                  </a:lnTo>
                  <a:lnTo>
                    <a:pt x="608329" y="582929"/>
                  </a:lnTo>
                  <a:lnTo>
                    <a:pt x="690752" y="582929"/>
                  </a:lnTo>
                  <a:lnTo>
                    <a:pt x="690752" y="624839"/>
                  </a:lnTo>
                  <a:lnTo>
                    <a:pt x="812292" y="624839"/>
                  </a:lnTo>
                  <a:lnTo>
                    <a:pt x="812292" y="397509"/>
                  </a:lnTo>
                  <a:close/>
                </a:path>
                <a:path w="812800" h="965200">
                  <a:moveTo>
                    <a:pt x="231139" y="565150"/>
                  </a:moveTo>
                  <a:lnTo>
                    <a:pt x="132333" y="565150"/>
                  </a:lnTo>
                  <a:lnTo>
                    <a:pt x="139324" y="570229"/>
                  </a:lnTo>
                  <a:lnTo>
                    <a:pt x="146542" y="575309"/>
                  </a:lnTo>
                  <a:lnTo>
                    <a:pt x="161417" y="582929"/>
                  </a:lnTo>
                  <a:lnTo>
                    <a:pt x="169519" y="585469"/>
                  </a:lnTo>
                  <a:lnTo>
                    <a:pt x="185437" y="588009"/>
                  </a:lnTo>
                  <a:lnTo>
                    <a:pt x="204850" y="588009"/>
                  </a:lnTo>
                  <a:lnTo>
                    <a:pt x="210311" y="586739"/>
                  </a:lnTo>
                  <a:lnTo>
                    <a:pt x="214883" y="585469"/>
                  </a:lnTo>
                  <a:lnTo>
                    <a:pt x="218439" y="582929"/>
                  </a:lnTo>
                  <a:lnTo>
                    <a:pt x="221233" y="581659"/>
                  </a:lnTo>
                  <a:lnTo>
                    <a:pt x="224789" y="579119"/>
                  </a:lnTo>
                  <a:lnTo>
                    <a:pt x="227583" y="577850"/>
                  </a:lnTo>
                  <a:lnTo>
                    <a:pt x="228473" y="574039"/>
                  </a:lnTo>
                  <a:lnTo>
                    <a:pt x="230250" y="571500"/>
                  </a:lnTo>
                  <a:lnTo>
                    <a:pt x="231139" y="568959"/>
                  </a:lnTo>
                  <a:lnTo>
                    <a:pt x="231139" y="565150"/>
                  </a:lnTo>
                  <a:close/>
                </a:path>
                <a:path w="812800" h="965200">
                  <a:moveTo>
                    <a:pt x="417068" y="393700"/>
                  </a:moveTo>
                  <a:lnTo>
                    <a:pt x="226976" y="393700"/>
                  </a:lnTo>
                  <a:lnTo>
                    <a:pt x="234918" y="394969"/>
                  </a:lnTo>
                  <a:lnTo>
                    <a:pt x="242335" y="394969"/>
                  </a:lnTo>
                  <a:lnTo>
                    <a:pt x="249300" y="396239"/>
                  </a:lnTo>
                  <a:lnTo>
                    <a:pt x="262223" y="398779"/>
                  </a:lnTo>
                  <a:lnTo>
                    <a:pt x="268196" y="400050"/>
                  </a:lnTo>
                  <a:lnTo>
                    <a:pt x="273811" y="402589"/>
                  </a:lnTo>
                  <a:lnTo>
                    <a:pt x="273811" y="449579"/>
                  </a:lnTo>
                  <a:lnTo>
                    <a:pt x="320816" y="449579"/>
                  </a:lnTo>
                  <a:lnTo>
                    <a:pt x="352613" y="412750"/>
                  </a:lnTo>
                  <a:lnTo>
                    <a:pt x="393106" y="396239"/>
                  </a:lnTo>
                  <a:lnTo>
                    <a:pt x="417068" y="393700"/>
                  </a:lnTo>
                  <a:close/>
                </a:path>
                <a:path w="812800" h="965200">
                  <a:moveTo>
                    <a:pt x="716556" y="63500"/>
                  </a:moveTo>
                  <a:lnTo>
                    <a:pt x="406146" y="63500"/>
                  </a:lnTo>
                  <a:lnTo>
                    <a:pt x="471654" y="66039"/>
                  </a:lnTo>
                  <a:lnTo>
                    <a:pt x="532711" y="72389"/>
                  </a:lnTo>
                  <a:lnTo>
                    <a:pt x="587996" y="82550"/>
                  </a:lnTo>
                  <a:lnTo>
                    <a:pt x="636190" y="96519"/>
                  </a:lnTo>
                  <a:lnTo>
                    <a:pt x="675972" y="113029"/>
                  </a:lnTo>
                  <a:lnTo>
                    <a:pt x="725020" y="152400"/>
                  </a:lnTo>
                  <a:lnTo>
                    <a:pt x="731647" y="175259"/>
                  </a:lnTo>
                  <a:lnTo>
                    <a:pt x="725020" y="198119"/>
                  </a:lnTo>
                  <a:lnTo>
                    <a:pt x="675972" y="237489"/>
                  </a:lnTo>
                  <a:lnTo>
                    <a:pt x="636190" y="254000"/>
                  </a:lnTo>
                  <a:lnTo>
                    <a:pt x="587996" y="267969"/>
                  </a:lnTo>
                  <a:lnTo>
                    <a:pt x="532711" y="278129"/>
                  </a:lnTo>
                  <a:lnTo>
                    <a:pt x="471654" y="284479"/>
                  </a:lnTo>
                  <a:lnTo>
                    <a:pt x="406146" y="287019"/>
                  </a:lnTo>
                  <a:lnTo>
                    <a:pt x="812292" y="287019"/>
                  </a:lnTo>
                  <a:lnTo>
                    <a:pt x="812292" y="191769"/>
                  </a:lnTo>
                  <a:lnTo>
                    <a:pt x="811402" y="190500"/>
                  </a:lnTo>
                  <a:lnTo>
                    <a:pt x="812292" y="186689"/>
                  </a:lnTo>
                  <a:lnTo>
                    <a:pt x="812292" y="184150"/>
                  </a:lnTo>
                  <a:lnTo>
                    <a:pt x="803612" y="143509"/>
                  </a:lnTo>
                  <a:lnTo>
                    <a:pt x="778192" y="106679"/>
                  </a:lnTo>
                  <a:lnTo>
                    <a:pt x="736961" y="73659"/>
                  </a:lnTo>
                  <a:lnTo>
                    <a:pt x="716556" y="63500"/>
                  </a:lnTo>
                  <a:close/>
                </a:path>
              </a:pathLst>
            </a:custGeom>
            <a:solidFill>
              <a:srgbClr val="006FC0"/>
            </a:solidFill>
          </p:spPr>
          <p:txBody>
            <a:bodyPr wrap="square" lIns="0" tIns="0" rIns="0" bIns="0" rtlCol="0"/>
            <a:lstStyle/>
            <a:p>
              <a:endParaRPr dirty="0"/>
            </a:p>
          </p:txBody>
        </p:sp>
        <p:sp>
          <p:nvSpPr>
            <p:cNvPr id="62" name="object 21">
              <a:extLst>
                <a:ext uri="{FF2B5EF4-FFF2-40B4-BE49-F238E27FC236}">
                  <a16:creationId xmlns:a16="http://schemas.microsoft.com/office/drawing/2014/main" id="{2A70E1D5-37E0-49C0-9EE1-CA5BC9F19F4F}"/>
                </a:ext>
              </a:extLst>
            </p:cNvPr>
            <p:cNvSpPr/>
            <p:nvPr/>
          </p:nvSpPr>
          <p:spPr>
            <a:xfrm>
              <a:off x="8122806" y="2870876"/>
              <a:ext cx="111760" cy="146685"/>
            </a:xfrm>
            <a:custGeom>
              <a:avLst/>
              <a:gdLst/>
              <a:ahLst/>
              <a:cxnLst/>
              <a:rect l="l" t="t" r="r" b="b"/>
              <a:pathLst>
                <a:path w="111759" h="146685">
                  <a:moveTo>
                    <a:pt x="57023" y="0"/>
                  </a:moveTo>
                  <a:lnTo>
                    <a:pt x="15367" y="20065"/>
                  </a:lnTo>
                  <a:lnTo>
                    <a:pt x="1008" y="57642"/>
                  </a:lnTo>
                  <a:lnTo>
                    <a:pt x="0" y="73151"/>
                  </a:lnTo>
                  <a:lnTo>
                    <a:pt x="1008" y="89144"/>
                  </a:lnTo>
                  <a:lnTo>
                    <a:pt x="15367" y="126237"/>
                  </a:lnTo>
                  <a:lnTo>
                    <a:pt x="56134" y="146303"/>
                  </a:lnTo>
                  <a:lnTo>
                    <a:pt x="68364" y="145008"/>
                  </a:lnTo>
                  <a:lnTo>
                    <a:pt x="103215" y="116492"/>
                  </a:lnTo>
                  <a:lnTo>
                    <a:pt x="111252" y="74040"/>
                  </a:lnTo>
                  <a:lnTo>
                    <a:pt x="110382" y="57910"/>
                  </a:lnTo>
                  <a:lnTo>
                    <a:pt x="96774" y="20065"/>
                  </a:lnTo>
                  <a:lnTo>
                    <a:pt x="57023" y="0"/>
                  </a:lnTo>
                  <a:close/>
                </a:path>
              </a:pathLst>
            </a:custGeom>
            <a:solidFill>
              <a:srgbClr val="006FC0"/>
            </a:solidFill>
          </p:spPr>
          <p:txBody>
            <a:bodyPr wrap="square" lIns="0" tIns="0" rIns="0" bIns="0" rtlCol="0"/>
            <a:lstStyle/>
            <a:p>
              <a:endParaRPr/>
            </a:p>
          </p:txBody>
        </p:sp>
        <p:sp>
          <p:nvSpPr>
            <p:cNvPr id="63" name="object 22">
              <a:extLst>
                <a:ext uri="{FF2B5EF4-FFF2-40B4-BE49-F238E27FC236}">
                  <a16:creationId xmlns:a16="http://schemas.microsoft.com/office/drawing/2014/main" id="{BAC781C8-3E74-42E0-B60B-08F9CB14C8CF}"/>
                </a:ext>
              </a:extLst>
            </p:cNvPr>
            <p:cNvSpPr/>
            <p:nvPr/>
          </p:nvSpPr>
          <p:spPr>
            <a:xfrm>
              <a:off x="8368171" y="2130212"/>
              <a:ext cx="1161415" cy="749935"/>
            </a:xfrm>
            <a:custGeom>
              <a:avLst/>
              <a:gdLst/>
              <a:ahLst/>
              <a:cxnLst/>
              <a:rect l="l" t="t" r="r" b="b"/>
              <a:pathLst>
                <a:path w="1161415" h="749935">
                  <a:moveTo>
                    <a:pt x="581151" y="0"/>
                  </a:moveTo>
                  <a:lnTo>
                    <a:pt x="536392" y="4903"/>
                  </a:lnTo>
                  <a:lnTo>
                    <a:pt x="494251" y="19010"/>
                  </a:lnTo>
                  <a:lnTo>
                    <a:pt x="455778" y="41417"/>
                  </a:lnTo>
                  <a:lnTo>
                    <a:pt x="422022" y="71220"/>
                  </a:lnTo>
                  <a:lnTo>
                    <a:pt x="394030" y="107514"/>
                  </a:lnTo>
                  <a:lnTo>
                    <a:pt x="372852" y="149396"/>
                  </a:lnTo>
                  <a:lnTo>
                    <a:pt x="359536" y="195961"/>
                  </a:lnTo>
                  <a:lnTo>
                    <a:pt x="358648" y="195961"/>
                  </a:lnTo>
                  <a:lnTo>
                    <a:pt x="358648" y="197866"/>
                  </a:lnTo>
                  <a:lnTo>
                    <a:pt x="356743" y="221742"/>
                  </a:lnTo>
                  <a:lnTo>
                    <a:pt x="354965" y="221742"/>
                  </a:lnTo>
                  <a:lnTo>
                    <a:pt x="316307" y="225778"/>
                  </a:lnTo>
                  <a:lnTo>
                    <a:pt x="279638" y="237648"/>
                  </a:lnTo>
                  <a:lnTo>
                    <a:pt x="245897" y="256996"/>
                  </a:lnTo>
                  <a:lnTo>
                    <a:pt x="216026" y="283464"/>
                  </a:lnTo>
                  <a:lnTo>
                    <a:pt x="216026" y="284353"/>
                  </a:lnTo>
                  <a:lnTo>
                    <a:pt x="215138" y="284353"/>
                  </a:lnTo>
                  <a:lnTo>
                    <a:pt x="215138" y="285369"/>
                  </a:lnTo>
                  <a:lnTo>
                    <a:pt x="206882" y="295402"/>
                  </a:lnTo>
                  <a:lnTo>
                    <a:pt x="159513" y="302087"/>
                  </a:lnTo>
                  <a:lnTo>
                    <a:pt x="115993" y="319606"/>
                  </a:lnTo>
                  <a:lnTo>
                    <a:pt x="77577" y="346597"/>
                  </a:lnTo>
                  <a:lnTo>
                    <a:pt x="45516" y="381701"/>
                  </a:lnTo>
                  <a:lnTo>
                    <a:pt x="21064" y="423559"/>
                  </a:lnTo>
                  <a:lnTo>
                    <a:pt x="5475" y="470810"/>
                  </a:lnTo>
                  <a:lnTo>
                    <a:pt x="0" y="522097"/>
                  </a:lnTo>
                  <a:lnTo>
                    <a:pt x="4844" y="570977"/>
                  </a:lnTo>
                  <a:lnTo>
                    <a:pt x="18723" y="616269"/>
                  </a:lnTo>
                  <a:lnTo>
                    <a:pt x="40658" y="656827"/>
                  </a:lnTo>
                  <a:lnTo>
                    <a:pt x="69668" y="691505"/>
                  </a:lnTo>
                  <a:lnTo>
                    <a:pt x="104775" y="719156"/>
                  </a:lnTo>
                  <a:lnTo>
                    <a:pt x="144997" y="738633"/>
                  </a:lnTo>
                  <a:lnTo>
                    <a:pt x="189356" y="748792"/>
                  </a:lnTo>
                  <a:lnTo>
                    <a:pt x="190373" y="748792"/>
                  </a:lnTo>
                  <a:lnTo>
                    <a:pt x="203200" y="749808"/>
                  </a:lnTo>
                  <a:lnTo>
                    <a:pt x="967231" y="749808"/>
                  </a:lnTo>
                  <a:lnTo>
                    <a:pt x="1011571" y="744294"/>
                  </a:lnTo>
                  <a:lnTo>
                    <a:pt x="1052356" y="728587"/>
                  </a:lnTo>
                  <a:lnTo>
                    <a:pt x="1079639" y="709930"/>
                  </a:lnTo>
                  <a:lnTo>
                    <a:pt x="205740" y="709930"/>
                  </a:lnTo>
                  <a:lnTo>
                    <a:pt x="192785" y="708914"/>
                  </a:lnTo>
                  <a:lnTo>
                    <a:pt x="150258" y="698329"/>
                  </a:lnTo>
                  <a:lnTo>
                    <a:pt x="112663" y="677493"/>
                  </a:lnTo>
                  <a:lnTo>
                    <a:pt x="81248" y="647922"/>
                  </a:lnTo>
                  <a:lnTo>
                    <a:pt x="57262" y="611133"/>
                  </a:lnTo>
                  <a:lnTo>
                    <a:pt x="41955" y="568643"/>
                  </a:lnTo>
                  <a:lnTo>
                    <a:pt x="36575" y="521970"/>
                  </a:lnTo>
                  <a:lnTo>
                    <a:pt x="42804" y="472236"/>
                  </a:lnTo>
                  <a:lnTo>
                    <a:pt x="60367" y="427590"/>
                  </a:lnTo>
                  <a:lnTo>
                    <a:pt x="87582" y="389794"/>
                  </a:lnTo>
                  <a:lnTo>
                    <a:pt x="122766" y="360614"/>
                  </a:lnTo>
                  <a:lnTo>
                    <a:pt x="164237" y="341812"/>
                  </a:lnTo>
                  <a:lnTo>
                    <a:pt x="210311" y="335153"/>
                  </a:lnTo>
                  <a:lnTo>
                    <a:pt x="220472" y="335153"/>
                  </a:lnTo>
                  <a:lnTo>
                    <a:pt x="225932" y="333121"/>
                  </a:lnTo>
                  <a:lnTo>
                    <a:pt x="266309" y="290123"/>
                  </a:lnTo>
                  <a:lnTo>
                    <a:pt x="322613" y="264914"/>
                  </a:lnTo>
                  <a:lnTo>
                    <a:pt x="353695" y="261620"/>
                  </a:lnTo>
                  <a:lnTo>
                    <a:pt x="380434" y="261620"/>
                  </a:lnTo>
                  <a:lnTo>
                    <a:pt x="384794" y="259111"/>
                  </a:lnTo>
                  <a:lnTo>
                    <a:pt x="389312" y="253273"/>
                  </a:lnTo>
                  <a:lnTo>
                    <a:pt x="391414" y="245745"/>
                  </a:lnTo>
                  <a:lnTo>
                    <a:pt x="395097" y="202946"/>
                  </a:lnTo>
                  <a:lnTo>
                    <a:pt x="409054" y="158058"/>
                  </a:lnTo>
                  <a:lnTo>
                    <a:pt x="431611" y="118674"/>
                  </a:lnTo>
                  <a:lnTo>
                    <a:pt x="461422" y="85979"/>
                  </a:lnTo>
                  <a:lnTo>
                    <a:pt x="497139" y="61157"/>
                  </a:lnTo>
                  <a:lnTo>
                    <a:pt x="537413" y="45395"/>
                  </a:lnTo>
                  <a:lnTo>
                    <a:pt x="580898" y="39878"/>
                  </a:lnTo>
                  <a:lnTo>
                    <a:pt x="704728" y="39878"/>
                  </a:lnTo>
                  <a:lnTo>
                    <a:pt x="667847" y="18674"/>
                  </a:lnTo>
                  <a:lnTo>
                    <a:pt x="625612" y="4780"/>
                  </a:lnTo>
                  <a:lnTo>
                    <a:pt x="581151" y="0"/>
                  </a:lnTo>
                  <a:close/>
                </a:path>
                <a:path w="1161415" h="749935">
                  <a:moveTo>
                    <a:pt x="968311" y="142367"/>
                  </a:moveTo>
                  <a:lnTo>
                    <a:pt x="844803" y="142367"/>
                  </a:lnTo>
                  <a:lnTo>
                    <a:pt x="888003" y="147759"/>
                  </a:lnTo>
                  <a:lnTo>
                    <a:pt x="927775" y="163113"/>
                  </a:lnTo>
                  <a:lnTo>
                    <a:pt x="962946" y="187193"/>
                  </a:lnTo>
                  <a:lnTo>
                    <a:pt x="992343" y="218765"/>
                  </a:lnTo>
                  <a:lnTo>
                    <a:pt x="1014793" y="256592"/>
                  </a:lnTo>
                  <a:lnTo>
                    <a:pt x="1029123" y="299441"/>
                  </a:lnTo>
                  <a:lnTo>
                    <a:pt x="1034160" y="346075"/>
                  </a:lnTo>
                  <a:lnTo>
                    <a:pt x="1032382" y="373888"/>
                  </a:lnTo>
                  <a:lnTo>
                    <a:pt x="1032382" y="381889"/>
                  </a:lnTo>
                  <a:lnTo>
                    <a:pt x="1036066" y="388874"/>
                  </a:lnTo>
                  <a:lnTo>
                    <a:pt x="1042416" y="392811"/>
                  </a:lnTo>
                  <a:lnTo>
                    <a:pt x="1056258" y="400685"/>
                  </a:lnTo>
                  <a:lnTo>
                    <a:pt x="1084736" y="428075"/>
                  </a:lnTo>
                  <a:lnTo>
                    <a:pt x="1106154" y="461502"/>
                  </a:lnTo>
                  <a:lnTo>
                    <a:pt x="1119641" y="499572"/>
                  </a:lnTo>
                  <a:lnTo>
                    <a:pt x="1124330" y="540893"/>
                  </a:lnTo>
                  <a:lnTo>
                    <a:pt x="1118743" y="585517"/>
                  </a:lnTo>
                  <a:lnTo>
                    <a:pt x="1102957" y="625808"/>
                  </a:lnTo>
                  <a:lnTo>
                    <a:pt x="1078436" y="660082"/>
                  </a:lnTo>
                  <a:lnTo>
                    <a:pt x="1046644" y="686651"/>
                  </a:lnTo>
                  <a:lnTo>
                    <a:pt x="1009046" y="703829"/>
                  </a:lnTo>
                  <a:lnTo>
                    <a:pt x="967104" y="709930"/>
                  </a:lnTo>
                  <a:lnTo>
                    <a:pt x="1079639" y="709930"/>
                  </a:lnTo>
                  <a:lnTo>
                    <a:pt x="1118500" y="671608"/>
                  </a:lnTo>
                  <a:lnTo>
                    <a:pt x="1141477" y="632842"/>
                  </a:lnTo>
                  <a:lnTo>
                    <a:pt x="1156136" y="588894"/>
                  </a:lnTo>
                  <a:lnTo>
                    <a:pt x="1161288" y="541020"/>
                  </a:lnTo>
                  <a:lnTo>
                    <a:pt x="1155434" y="490061"/>
                  </a:lnTo>
                  <a:lnTo>
                    <a:pt x="1138554" y="442817"/>
                  </a:lnTo>
                  <a:lnTo>
                    <a:pt x="1111674" y="401145"/>
                  </a:lnTo>
                  <a:lnTo>
                    <a:pt x="1075817" y="366903"/>
                  </a:lnTo>
                  <a:lnTo>
                    <a:pt x="1074801" y="366903"/>
                  </a:lnTo>
                  <a:lnTo>
                    <a:pt x="1073911" y="366014"/>
                  </a:lnTo>
                  <a:lnTo>
                    <a:pt x="1070228" y="363982"/>
                  </a:lnTo>
                  <a:lnTo>
                    <a:pt x="1071118" y="348107"/>
                  </a:lnTo>
                  <a:lnTo>
                    <a:pt x="1071023" y="346075"/>
                  </a:lnTo>
                  <a:lnTo>
                    <a:pt x="1066529" y="297747"/>
                  </a:lnTo>
                  <a:lnTo>
                    <a:pt x="1053367" y="251811"/>
                  </a:lnTo>
                  <a:lnTo>
                    <a:pt x="1032535" y="210259"/>
                  </a:lnTo>
                  <a:lnTo>
                    <a:pt x="1004935" y="174069"/>
                  </a:lnTo>
                  <a:lnTo>
                    <a:pt x="971471" y="144219"/>
                  </a:lnTo>
                  <a:lnTo>
                    <a:pt x="968311" y="142367"/>
                  </a:lnTo>
                  <a:close/>
                </a:path>
                <a:path w="1161415" h="749935">
                  <a:moveTo>
                    <a:pt x="380434" y="261620"/>
                  </a:moveTo>
                  <a:lnTo>
                    <a:pt x="353695" y="261620"/>
                  </a:lnTo>
                  <a:lnTo>
                    <a:pt x="371221" y="263525"/>
                  </a:lnTo>
                  <a:lnTo>
                    <a:pt x="378537" y="262711"/>
                  </a:lnTo>
                  <a:lnTo>
                    <a:pt x="380434" y="261620"/>
                  </a:lnTo>
                  <a:close/>
                </a:path>
                <a:path w="1161415" h="749935">
                  <a:moveTo>
                    <a:pt x="704728" y="39878"/>
                  </a:moveTo>
                  <a:lnTo>
                    <a:pt x="580898" y="39878"/>
                  </a:lnTo>
                  <a:lnTo>
                    <a:pt x="627288" y="46045"/>
                  </a:lnTo>
                  <a:lnTo>
                    <a:pt x="670178" y="63785"/>
                  </a:lnTo>
                  <a:lnTo>
                    <a:pt x="707735" y="91955"/>
                  </a:lnTo>
                  <a:lnTo>
                    <a:pt x="738124" y="129413"/>
                  </a:lnTo>
                  <a:lnTo>
                    <a:pt x="748156" y="149225"/>
                  </a:lnTo>
                  <a:lnTo>
                    <a:pt x="752445" y="154991"/>
                  </a:lnTo>
                  <a:lnTo>
                    <a:pt x="757983" y="158591"/>
                  </a:lnTo>
                  <a:lnTo>
                    <a:pt x="764355" y="159762"/>
                  </a:lnTo>
                  <a:lnTo>
                    <a:pt x="771144" y="158242"/>
                  </a:lnTo>
                  <a:lnTo>
                    <a:pt x="788670" y="151257"/>
                  </a:lnTo>
                  <a:lnTo>
                    <a:pt x="802120" y="147349"/>
                  </a:lnTo>
                  <a:lnTo>
                    <a:pt x="816070" y="144573"/>
                  </a:lnTo>
                  <a:lnTo>
                    <a:pt x="830353" y="142916"/>
                  </a:lnTo>
                  <a:lnTo>
                    <a:pt x="844803" y="142367"/>
                  </a:lnTo>
                  <a:lnTo>
                    <a:pt x="968311" y="142367"/>
                  </a:lnTo>
                  <a:lnTo>
                    <a:pt x="933047" y="121687"/>
                  </a:lnTo>
                  <a:lnTo>
                    <a:pt x="914033" y="115316"/>
                  </a:lnTo>
                  <a:lnTo>
                    <a:pt x="773302" y="115316"/>
                  </a:lnTo>
                  <a:lnTo>
                    <a:pt x="770508" y="109347"/>
                  </a:lnTo>
                  <a:lnTo>
                    <a:pt x="769620" y="108331"/>
                  </a:lnTo>
                  <a:lnTo>
                    <a:pt x="741009" y="71120"/>
                  </a:lnTo>
                  <a:lnTo>
                    <a:pt x="706699" y="41010"/>
                  </a:lnTo>
                  <a:lnTo>
                    <a:pt x="704728" y="39878"/>
                  </a:lnTo>
                  <a:close/>
                </a:path>
                <a:path w="1161415" h="749935">
                  <a:moveTo>
                    <a:pt x="844930" y="102489"/>
                  </a:moveTo>
                  <a:lnTo>
                    <a:pt x="827706" y="103213"/>
                  </a:lnTo>
                  <a:lnTo>
                    <a:pt x="810577" y="105330"/>
                  </a:lnTo>
                  <a:lnTo>
                    <a:pt x="793638" y="108757"/>
                  </a:lnTo>
                  <a:lnTo>
                    <a:pt x="776985" y="113411"/>
                  </a:lnTo>
                  <a:lnTo>
                    <a:pt x="776985" y="114300"/>
                  </a:lnTo>
                  <a:lnTo>
                    <a:pt x="775970" y="114300"/>
                  </a:lnTo>
                  <a:lnTo>
                    <a:pt x="773302" y="115316"/>
                  </a:lnTo>
                  <a:lnTo>
                    <a:pt x="914033" y="115316"/>
                  </a:lnTo>
                  <a:lnTo>
                    <a:pt x="890565" y="107451"/>
                  </a:lnTo>
                  <a:lnTo>
                    <a:pt x="844930" y="102489"/>
                  </a:lnTo>
                  <a:close/>
                </a:path>
              </a:pathLst>
            </a:custGeom>
            <a:solidFill>
              <a:srgbClr val="006FC0"/>
            </a:solidFill>
          </p:spPr>
          <p:txBody>
            <a:bodyPr wrap="square" lIns="0" tIns="0" rIns="0" bIns="0" rtlCol="0"/>
            <a:lstStyle/>
            <a:p>
              <a:endParaRPr dirty="0"/>
            </a:p>
          </p:txBody>
        </p:sp>
      </p:grpSp>
    </p:spTree>
    <p:extLst>
      <p:ext uri="{BB962C8B-B14F-4D97-AF65-F5344CB8AC3E}">
        <p14:creationId xmlns:p14="http://schemas.microsoft.com/office/powerpoint/2010/main" val="31467805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94299"/>
            <a:ext cx="11655840" cy="899665"/>
          </a:xfrm>
        </p:spPr>
        <p:txBody>
          <a:bodyPr/>
          <a:lstStyle/>
          <a:p>
            <a:pPr algn="ctr"/>
            <a:r>
              <a:rPr lang="en-US" dirty="0"/>
              <a:t>Setting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4442F041-5338-431C-AC62-75DA560ACC11}"/>
              </a:ext>
            </a:extLst>
          </p:cNvPr>
          <p:cNvPicPr>
            <a:picLocks noChangeAspect="1"/>
          </p:cNvPicPr>
          <p:nvPr/>
        </p:nvPicPr>
        <p:blipFill>
          <a:blip r:embed="rId5"/>
          <a:stretch>
            <a:fillRect/>
          </a:stretch>
        </p:blipFill>
        <p:spPr>
          <a:xfrm>
            <a:off x="1679907" y="1834464"/>
            <a:ext cx="8956644" cy="4137865"/>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825AC8A5-3574-446B-A4C8-B9BB7C19266A}"/>
              </a:ext>
            </a:extLst>
          </p:cNvPr>
          <p:cNvSpPr/>
          <p:nvPr/>
        </p:nvSpPr>
        <p:spPr bwMode="auto">
          <a:xfrm>
            <a:off x="1964670" y="2621747"/>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022DACE-7AD3-4556-80C7-637575BA7F74}"/>
              </a:ext>
            </a:extLst>
          </p:cNvPr>
          <p:cNvSpPr/>
          <p:nvPr/>
        </p:nvSpPr>
        <p:spPr bwMode="auto">
          <a:xfrm>
            <a:off x="1964670" y="343646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4C14F0-FABB-487A-9412-4E4CEC6526A2}"/>
              </a:ext>
            </a:extLst>
          </p:cNvPr>
          <p:cNvSpPr/>
          <p:nvPr/>
        </p:nvSpPr>
        <p:spPr bwMode="auto">
          <a:xfrm>
            <a:off x="1964670" y="512810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B740DF2-94BC-4BBB-8501-D906A3697B67}"/>
              </a:ext>
            </a:extLst>
          </p:cNvPr>
          <p:cNvSpPr/>
          <p:nvPr/>
        </p:nvSpPr>
        <p:spPr bwMode="auto">
          <a:xfrm>
            <a:off x="6445230" y="4309381"/>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FF0A474-571B-476D-A965-2AC46DF2512A}"/>
              </a:ext>
            </a:extLst>
          </p:cNvPr>
          <p:cNvSpPr/>
          <p:nvPr/>
        </p:nvSpPr>
        <p:spPr bwMode="auto">
          <a:xfrm>
            <a:off x="6445230" y="3481214"/>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67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2" grpId="0" animBg="1"/>
      <p:bldP spid="33"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1DC9C7FE-EC1D-4693-A134-5646EAE21927}"/>
              </a:ext>
            </a:extLst>
          </p:cNvPr>
          <p:cNvGrpSpPr/>
          <p:nvPr/>
        </p:nvGrpSpPr>
        <p:grpSpPr>
          <a:xfrm>
            <a:off x="1743075" y="1189037"/>
            <a:ext cx="8705850" cy="5379451"/>
            <a:chOff x="1743075" y="1485900"/>
            <a:chExt cx="8705850" cy="5379451"/>
          </a:xfrm>
        </p:grpSpPr>
        <p:pic>
          <p:nvPicPr>
            <p:cNvPr id="19" name="圖片 3">
              <a:extLst>
                <a:ext uri="{FF2B5EF4-FFF2-40B4-BE49-F238E27FC236}">
                  <a16:creationId xmlns:a16="http://schemas.microsoft.com/office/drawing/2014/main" id="{8A344020-88C3-41C3-801F-6B68A8D07896}"/>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sp>
          <p:nvSpPr>
            <p:cNvPr id="28" name="Freeform: Shape 27">
              <a:extLst>
                <a:ext uri="{FF2B5EF4-FFF2-40B4-BE49-F238E27FC236}">
                  <a16:creationId xmlns:a16="http://schemas.microsoft.com/office/drawing/2014/main" id="{DAC5BEF6-A01C-446C-BF35-9A5FB93F9F0A}"/>
                </a:ext>
              </a:extLst>
            </p:cNvPr>
            <p:cNvSpPr/>
            <p:nvPr/>
          </p:nvSpPr>
          <p:spPr bwMode="auto">
            <a:xfrm>
              <a:off x="1743075" y="1493251"/>
              <a:ext cx="8705850" cy="5372100"/>
            </a:xfrm>
            <a:custGeom>
              <a:avLst/>
              <a:gdLst>
                <a:gd name="connsiteX0" fmla="*/ 4301568 w 8705850"/>
                <a:gd name="connsiteY0" fmla="*/ 3521512 h 5372100"/>
                <a:gd name="connsiteX1" fmla="*/ 4301568 w 8705850"/>
                <a:gd name="connsiteY1" fmla="*/ 5333600 h 5372100"/>
                <a:gd name="connsiteX2" fmla="*/ 6122681 w 8705850"/>
                <a:gd name="connsiteY2" fmla="*/ 5333600 h 5372100"/>
                <a:gd name="connsiteX3" fmla="*/ 6122681 w 8705850"/>
                <a:gd name="connsiteY3" fmla="*/ 3521512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50" h="5372100">
                  <a:moveTo>
                    <a:pt x="4301568" y="3521512"/>
                  </a:moveTo>
                  <a:lnTo>
                    <a:pt x="4301568" y="5333600"/>
                  </a:lnTo>
                  <a:lnTo>
                    <a:pt x="6122681" y="5333600"/>
                  </a:lnTo>
                  <a:lnTo>
                    <a:pt x="6122681" y="3521512"/>
                  </a:lnTo>
                  <a:close/>
                  <a:moveTo>
                    <a:pt x="0" y="0"/>
                  </a:moveTo>
                  <a:lnTo>
                    <a:pt x="8705850" y="0"/>
                  </a:lnTo>
                  <a:lnTo>
                    <a:pt x="8705850" y="5372100"/>
                  </a:lnTo>
                  <a:lnTo>
                    <a:pt x="0" y="5372100"/>
                  </a:lnTo>
                  <a:close/>
                </a:path>
              </a:pathLst>
            </a:cu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B062F962-04C3-4F57-A60A-24492052863A}"/>
                </a:ext>
              </a:extLst>
            </p:cNvPr>
            <p:cNvSpPr/>
            <p:nvPr/>
          </p:nvSpPr>
          <p:spPr bwMode="auto">
            <a:xfrm>
              <a:off x="6108834"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9957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3" name="Picture 12">
            <a:extLst>
              <a:ext uri="{FF2B5EF4-FFF2-40B4-BE49-F238E27FC236}">
                <a16:creationId xmlns:a16="http://schemas.microsoft.com/office/drawing/2014/main" id="{018881F5-0AB1-409C-B558-10AABC42D031}"/>
              </a:ext>
            </a:extLst>
          </p:cNvPr>
          <p:cNvPicPr>
            <a:picLocks noChangeAspect="1"/>
          </p:cNvPicPr>
          <p:nvPr/>
        </p:nvPicPr>
        <p:blipFill rotWithShape="1">
          <a:blip r:embed="rId5"/>
          <a:srcRect r="19948" b="26396"/>
          <a:stretch/>
        </p:blipFill>
        <p:spPr>
          <a:xfrm>
            <a:off x="1654331" y="2023729"/>
            <a:ext cx="9759944" cy="4342206"/>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6CD9EEEF-7F78-4684-BB9E-9FC0D8A69747}"/>
              </a:ext>
            </a:extLst>
          </p:cNvPr>
          <p:cNvSpPr/>
          <p:nvPr/>
        </p:nvSpPr>
        <p:spPr bwMode="auto">
          <a:xfrm>
            <a:off x="1654331" y="2437470"/>
            <a:ext cx="877824" cy="42062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id="{14058A10-6155-403C-96E4-885C054461D1}"/>
              </a:ext>
            </a:extLst>
          </p:cNvPr>
          <p:cNvSpPr/>
          <p:nvPr/>
        </p:nvSpPr>
        <p:spPr bwMode="auto">
          <a:xfrm>
            <a:off x="5120955" y="3244393"/>
            <a:ext cx="6190924" cy="313895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FA0B6585-93D4-49AA-B0D3-6F5BA13845C2}"/>
              </a:ext>
            </a:extLst>
          </p:cNvPr>
          <p:cNvSpPr/>
          <p:nvPr/>
        </p:nvSpPr>
        <p:spPr>
          <a:xfrm>
            <a:off x="622307" y="1131596"/>
            <a:ext cx="11125194" cy="584775"/>
          </a:xfrm>
          <a:prstGeom prst="rect">
            <a:avLst/>
          </a:prstGeom>
        </p:spPr>
        <p:txBody>
          <a:bodyPr wrap="square">
            <a:spAutoFit/>
          </a:bodyPr>
          <a:lstStyle/>
          <a:p>
            <a:pPr algn="ctr"/>
            <a:r>
              <a:rPr lang="en-US" sz="3200" dirty="0"/>
              <a:t>https://aka.ms/IntelKiosk_SA</a:t>
            </a:r>
          </a:p>
        </p:txBody>
      </p:sp>
    </p:spTree>
    <p:extLst>
      <p:ext uri="{BB962C8B-B14F-4D97-AF65-F5344CB8AC3E}">
        <p14:creationId xmlns:p14="http://schemas.microsoft.com/office/powerpoint/2010/main" val="401553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Enable</a:t>
            </a:r>
            <a:r>
              <a:rPr lang="en-US"/>
              <a:t> </a:t>
            </a:r>
            <a:r>
              <a:rPr lang="en-US" dirty="0"/>
              <a:t>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6" name="Picture 15">
            <a:extLst>
              <a:ext uri="{FF2B5EF4-FFF2-40B4-BE49-F238E27FC236}">
                <a16:creationId xmlns:a16="http://schemas.microsoft.com/office/drawing/2014/main" id="{F8C96D2B-BAF8-44D8-B63B-60541D249A94}"/>
              </a:ext>
            </a:extLst>
          </p:cNvPr>
          <p:cNvPicPr>
            <a:picLocks noChangeAspect="1"/>
          </p:cNvPicPr>
          <p:nvPr/>
        </p:nvPicPr>
        <p:blipFill rotWithShape="1">
          <a:blip r:embed="rId5"/>
          <a:srcRect r="39458" b="38799"/>
          <a:stretch/>
        </p:blipFill>
        <p:spPr>
          <a:xfrm>
            <a:off x="1409676" y="1489598"/>
            <a:ext cx="9372648" cy="4567308"/>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4882786" y="2050584"/>
            <a:ext cx="1114655" cy="53410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87071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323685" y="4272400"/>
            <a:ext cx="7544630" cy="707886"/>
          </a:xfrm>
          <a:prstGeom prst="rect">
            <a:avLst/>
          </a:prstGeom>
        </p:spPr>
        <p:txBody>
          <a:bodyPr wrap="none">
            <a:spAutoFit/>
          </a:bodyPr>
          <a:lstStyle/>
          <a:p>
            <a:pPr algn="ctr"/>
            <a:r>
              <a:rPr lang="en-US" sz="4000" dirty="0">
                <a:solidFill>
                  <a:srgbClr val="009480"/>
                </a:solidFill>
                <a:latin typeface="Microsoft JhengHei UI Light" panose="020B0304030504040204" pitchFamily="34" charset="-120"/>
                <a:ea typeface="Microsoft JhengHei UI Light" panose="020B0304030504040204" pitchFamily="34" charset="-120"/>
              </a:rPr>
              <a:t>https://aka.ms/IntelKioskSample</a:t>
            </a: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19006561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Install Certificate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4">
            <a:extLst>
              <a:ext uri="{FF2B5EF4-FFF2-40B4-BE49-F238E27FC236}">
                <a16:creationId xmlns:a16="http://schemas.microsoft.com/office/drawing/2014/main" id="{7EAF589A-088C-465E-9FB9-FFDA230F0965}"/>
              </a:ext>
            </a:extLst>
          </p:cNvPr>
          <p:cNvPicPr>
            <a:picLocks noChangeAspect="1"/>
          </p:cNvPicPr>
          <p:nvPr/>
        </p:nvPicPr>
        <p:blipFill rotWithShape="1">
          <a:blip r:embed="rId5"/>
          <a:srcRect l="3364" t="13135" r="1182"/>
          <a:stretch/>
        </p:blipFill>
        <p:spPr>
          <a:xfrm>
            <a:off x="975948" y="2447885"/>
            <a:ext cx="9592000" cy="3044792"/>
          </a:xfrm>
          <a:prstGeom prst="rect">
            <a:avLst/>
          </a:prstGeom>
          <a:ln>
            <a:noFill/>
          </a:ln>
          <a:effectLst>
            <a:outerShdw blurRad="393700" dist="25400" algn="tl" rotWithShape="0">
              <a:srgbClr val="333333">
                <a:alpha val="75000"/>
              </a:srgbClr>
            </a:outerShdw>
          </a:effectLst>
        </p:spPr>
      </p:pic>
      <p:pic>
        <p:nvPicPr>
          <p:cNvPr id="6" name="圖片 3">
            <a:extLst>
              <a:ext uri="{FF2B5EF4-FFF2-40B4-BE49-F238E27FC236}">
                <a16:creationId xmlns:a16="http://schemas.microsoft.com/office/drawing/2014/main" id="{86EB6B81-07D4-4832-8A90-0C1688B152F8}"/>
              </a:ext>
            </a:extLst>
          </p:cNvPr>
          <p:cNvPicPr>
            <a:picLocks noChangeAspect="1"/>
          </p:cNvPicPr>
          <p:nvPr/>
        </p:nvPicPr>
        <p:blipFill rotWithShape="1">
          <a:blip r:embed="rId6"/>
          <a:srcRect b="6262"/>
          <a:stretch/>
        </p:blipFill>
        <p:spPr>
          <a:xfrm>
            <a:off x="5978191" y="1742683"/>
            <a:ext cx="4359342" cy="5115317"/>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7737378" y="6074614"/>
            <a:ext cx="1252619" cy="36203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9588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Select Local Machine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3" name="Group 2">
            <a:extLst>
              <a:ext uri="{FF2B5EF4-FFF2-40B4-BE49-F238E27FC236}">
                <a16:creationId xmlns:a16="http://schemas.microsoft.com/office/drawing/2014/main" id="{9908602A-A293-44DE-A020-F6E6C36FE64E}"/>
              </a:ext>
            </a:extLst>
          </p:cNvPr>
          <p:cNvGrpSpPr/>
          <p:nvPr/>
        </p:nvGrpSpPr>
        <p:grpSpPr>
          <a:xfrm>
            <a:off x="3434445" y="1504536"/>
            <a:ext cx="5323110" cy="5004880"/>
            <a:chOff x="132980" y="1657705"/>
            <a:chExt cx="5323110" cy="5004880"/>
          </a:xfrm>
        </p:grpSpPr>
        <p:pic>
          <p:nvPicPr>
            <p:cNvPr id="8" name="圖片 3">
              <a:extLst>
                <a:ext uri="{FF2B5EF4-FFF2-40B4-BE49-F238E27FC236}">
                  <a16:creationId xmlns:a16="http://schemas.microsoft.com/office/drawing/2014/main" id="{81442D7F-A8B9-41EE-9EE9-EA6FCB04B3C4}"/>
                </a:ext>
              </a:extLst>
            </p:cNvPr>
            <p:cNvPicPr>
              <a:picLocks noChangeAspect="1"/>
            </p:cNvPicPr>
            <p:nvPr/>
          </p:nvPicPr>
          <p:blipFill>
            <a:blip r:embed="rId5"/>
            <a:stretch>
              <a:fillRect/>
            </a:stretch>
          </p:blipFill>
          <p:spPr>
            <a:xfrm>
              <a:off x="132980" y="1657705"/>
              <a:ext cx="5323110" cy="5004880"/>
            </a:xfrm>
            <a:prstGeom prst="rect">
              <a:avLst/>
            </a:prstGeom>
            <a:ln>
              <a:solidFill>
                <a:srgbClr val="00B0F0"/>
              </a:solid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661075" y="4640450"/>
              <a:ext cx="2082125" cy="355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6429628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E8C89DE1-D9CB-41EA-809A-D5D5C8E6BF94}"/>
              </a:ext>
            </a:extLst>
          </p:cNvPr>
          <p:cNvGrpSpPr/>
          <p:nvPr/>
        </p:nvGrpSpPr>
        <p:grpSpPr>
          <a:xfrm>
            <a:off x="2958733" y="1169771"/>
            <a:ext cx="6272213" cy="6301079"/>
            <a:chOff x="3017644" y="70915"/>
            <a:chExt cx="6272213" cy="6301079"/>
          </a:xfrm>
        </p:grpSpPr>
        <p:pic>
          <p:nvPicPr>
            <p:cNvPr id="11" name="圖片 3">
              <a:extLst>
                <a:ext uri="{FF2B5EF4-FFF2-40B4-BE49-F238E27FC236}">
                  <a16:creationId xmlns:a16="http://schemas.microsoft.com/office/drawing/2014/main" id="{A5A5E076-B145-4EC4-A670-FF36E028E6A1}"/>
                </a:ext>
              </a:extLst>
            </p:cNvPr>
            <p:cNvPicPr>
              <a:picLocks noChangeAspect="1"/>
            </p:cNvPicPr>
            <p:nvPr/>
          </p:nvPicPr>
          <p:blipFill rotWithShape="1">
            <a:blip r:embed="rId5"/>
            <a:srcRect l="319" t="295" r="377" b="13403"/>
            <a:stretch/>
          </p:blipFill>
          <p:spPr>
            <a:xfrm>
              <a:off x="3017644" y="70915"/>
              <a:ext cx="6272213" cy="5918517"/>
            </a:xfrm>
            <a:prstGeom prst="rect">
              <a:avLst/>
            </a:prstGeom>
            <a:ln>
              <a:solidFill>
                <a:srgbClr val="00B0F0"/>
              </a:solidFill>
            </a:ln>
            <a:effectLst>
              <a:outerShdw blurRad="393700" dist="25400" algn="tl" rotWithShape="0">
                <a:srgbClr val="333333">
                  <a:alpha val="75000"/>
                </a:srgbClr>
              </a:outerShdw>
            </a:effectLst>
          </p:spPr>
        </p:pic>
        <p:pic>
          <p:nvPicPr>
            <p:cNvPr id="12" name="圖片 3">
              <a:extLst>
                <a:ext uri="{FF2B5EF4-FFF2-40B4-BE49-F238E27FC236}">
                  <a16:creationId xmlns:a16="http://schemas.microsoft.com/office/drawing/2014/main" id="{BFEDD9BC-AB39-48C7-A63D-D050AF5E5BA8}"/>
                </a:ext>
              </a:extLst>
            </p:cNvPr>
            <p:cNvPicPr>
              <a:picLocks noChangeAspect="1"/>
            </p:cNvPicPr>
            <p:nvPr/>
          </p:nvPicPr>
          <p:blipFill rotWithShape="1">
            <a:blip r:embed="rId5"/>
            <a:srcRect l="13811" t="51413" r="32763" b="389"/>
            <a:stretch/>
          </p:blipFill>
          <p:spPr>
            <a:xfrm>
              <a:off x="3875265" y="3067348"/>
              <a:ext cx="3374481" cy="3304646"/>
            </a:xfrm>
            <a:prstGeom prst="rect">
              <a:avLst/>
            </a:prstGeom>
            <a:ln>
              <a:solidFill>
                <a:srgbClr val="00B0F0"/>
              </a:solidFill>
            </a:ln>
            <a:effectLst>
              <a:outerShdw blurRad="393700" dist="25400" algn="tl" rotWithShape="0">
                <a:srgbClr val="333333">
                  <a:alpha val="75000"/>
                </a:srgbClr>
              </a:outerShdw>
            </a:effectLst>
          </p:spPr>
        </p:pic>
      </p:grpSp>
      <p:sp>
        <p:nvSpPr>
          <p:cNvPr id="16" name="Rectangle 15">
            <a:extLst>
              <a:ext uri="{FF2B5EF4-FFF2-40B4-BE49-F238E27FC236}">
                <a16:creationId xmlns:a16="http://schemas.microsoft.com/office/drawing/2014/main" id="{83A8C558-791F-4E6B-8ACB-4E2EC1DA52E8}"/>
              </a:ext>
            </a:extLst>
          </p:cNvPr>
          <p:cNvSpPr/>
          <p:nvPr/>
        </p:nvSpPr>
        <p:spPr bwMode="auto">
          <a:xfrm>
            <a:off x="7696200" y="4216575"/>
            <a:ext cx="1055660" cy="38125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72430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8" name="圖片 1">
            <a:extLst>
              <a:ext uri="{FF2B5EF4-FFF2-40B4-BE49-F238E27FC236}">
                <a16:creationId xmlns:a16="http://schemas.microsoft.com/office/drawing/2014/main" id="{4905434C-5D5C-4C5A-B39E-BB3C1F526AE5}"/>
              </a:ext>
            </a:extLst>
          </p:cNvPr>
          <p:cNvPicPr>
            <a:picLocks noChangeAspect="1"/>
          </p:cNvPicPr>
          <p:nvPr/>
        </p:nvPicPr>
        <p:blipFill rotWithShape="1">
          <a:blip r:embed="rId5"/>
          <a:srcRect l="3410" t="10631"/>
          <a:stretch/>
        </p:blipFill>
        <p:spPr>
          <a:xfrm>
            <a:off x="680830" y="1862924"/>
            <a:ext cx="11243090" cy="3604756"/>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889140" y="4652380"/>
            <a:ext cx="10934560" cy="4530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164157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329643"/>
            <a:ext cx="11655840" cy="899665"/>
          </a:xfrm>
        </p:spPr>
        <p:txBody>
          <a:bodyPr/>
          <a:lstStyle/>
          <a:p>
            <a:pPr algn="ctr"/>
            <a:r>
              <a:rPr lang="en-US" dirty="0"/>
              <a:t>Install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97F5C160-1BB2-4894-8464-612DEE514202}"/>
              </a:ext>
            </a:extLst>
          </p:cNvPr>
          <p:cNvGrpSpPr/>
          <p:nvPr/>
        </p:nvGrpSpPr>
        <p:grpSpPr>
          <a:xfrm>
            <a:off x="2222500" y="1464888"/>
            <a:ext cx="7747000" cy="4921624"/>
            <a:chOff x="1447801" y="1464888"/>
            <a:chExt cx="7747000" cy="4921624"/>
          </a:xfrm>
        </p:grpSpPr>
        <p:pic>
          <p:nvPicPr>
            <p:cNvPr id="6" name="圖片 3">
              <a:extLst>
                <a:ext uri="{FF2B5EF4-FFF2-40B4-BE49-F238E27FC236}">
                  <a16:creationId xmlns:a16="http://schemas.microsoft.com/office/drawing/2014/main" id="{E26A2387-AFC1-4A4B-88DF-E038B37E76C1}"/>
                </a:ext>
              </a:extLst>
            </p:cNvPr>
            <p:cNvPicPr>
              <a:picLocks noChangeAspect="1"/>
            </p:cNvPicPr>
            <p:nvPr/>
          </p:nvPicPr>
          <p:blipFill rotWithShape="1">
            <a:blip r:embed="rId5"/>
            <a:srcRect l="153"/>
            <a:stretch/>
          </p:blipFill>
          <p:spPr>
            <a:xfrm>
              <a:off x="1447801" y="1464888"/>
              <a:ext cx="7747000" cy="4921624"/>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7366000" y="5549900"/>
              <a:ext cx="1651000" cy="56422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4366178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a:p>
            <a:pPr algn="ctr">
              <a:lnSpc>
                <a:spcPct val="90000"/>
              </a:lnSpc>
              <a:spcAft>
                <a:spcPts val="600"/>
              </a:spcAft>
            </a:pPr>
            <a:r>
              <a:rPr lang="en-US" sz="2800" dirty="0">
                <a:solidFill>
                  <a:schemeClr val="tx1">
                    <a:lumMod val="60000"/>
                    <a:lumOff val="40000"/>
                  </a:schemeClr>
                </a:solidFill>
              </a:rPr>
              <a:t>Emotion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A3E6BE84-D715-4CFD-92E4-4D1B3CA84FD6}"/>
              </a:ext>
            </a:extLst>
          </p:cNvPr>
          <p:cNvPicPr>
            <a:picLocks noChangeAspect="1"/>
          </p:cNvPicPr>
          <p:nvPr/>
        </p:nvPicPr>
        <p:blipFill rotWithShape="1">
          <a:blip r:embed="rId5"/>
          <a:srcRect b="14822"/>
          <a:stretch/>
        </p:blipFill>
        <p:spPr>
          <a:xfrm>
            <a:off x="2233819" y="1189177"/>
            <a:ext cx="7724362" cy="519459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8497572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API Keys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62EF782D-3334-476D-9063-F935484D2D24}"/>
              </a:ext>
            </a:extLst>
          </p:cNvPr>
          <p:cNvPicPr>
            <a:picLocks noChangeAspect="1"/>
          </p:cNvPicPr>
          <p:nvPr/>
        </p:nvPicPr>
        <p:blipFill rotWithShape="1">
          <a:blip r:embed="rId5"/>
          <a:srcRect b="34511"/>
          <a:stretch/>
        </p:blipFill>
        <p:spPr>
          <a:xfrm>
            <a:off x="1239604" y="1189177"/>
            <a:ext cx="9712792" cy="502196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0D33A556-C349-4D34-AA45-DD2CD3FC3BE3}"/>
              </a:ext>
            </a:extLst>
          </p:cNvPr>
          <p:cNvSpPr/>
          <p:nvPr/>
        </p:nvSpPr>
        <p:spPr bwMode="auto">
          <a:xfrm>
            <a:off x="1359940" y="3778582"/>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26B6A856-2642-487C-A67B-1793DF8D62EE}"/>
              </a:ext>
            </a:extLst>
          </p:cNvPr>
          <p:cNvSpPr/>
          <p:nvPr/>
        </p:nvSpPr>
        <p:spPr bwMode="auto">
          <a:xfrm>
            <a:off x="1356947" y="458262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C9A1A775-C094-404E-9FE1-71CE539C7CCE}"/>
              </a:ext>
            </a:extLst>
          </p:cNvPr>
          <p:cNvSpPr/>
          <p:nvPr/>
        </p:nvSpPr>
        <p:spPr bwMode="auto">
          <a:xfrm>
            <a:off x="1356947" y="539771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 name="Rectangle 15">
            <a:extLst>
              <a:ext uri="{FF2B5EF4-FFF2-40B4-BE49-F238E27FC236}">
                <a16:creationId xmlns:a16="http://schemas.microsoft.com/office/drawing/2014/main" id="{FDCC9806-06B5-437B-8E12-F34C5EF4277F}"/>
              </a:ext>
            </a:extLst>
          </p:cNvPr>
          <p:cNvSpPr/>
          <p:nvPr/>
        </p:nvSpPr>
        <p:spPr bwMode="auto">
          <a:xfrm>
            <a:off x="8970744" y="3311091"/>
            <a:ext cx="1761424" cy="41815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84217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01444"/>
            <a:ext cx="11655840" cy="899665"/>
          </a:xfrm>
        </p:spPr>
        <p:txBody>
          <a:bodyPr/>
          <a:lstStyle/>
          <a:p>
            <a:pPr algn="ctr"/>
            <a:r>
              <a:rPr lang="en-US" dirty="0"/>
              <a:t>Setting Camera</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E37E35A8-CCEF-4367-B00B-9716F71A648D}"/>
              </a:ext>
            </a:extLst>
          </p:cNvPr>
          <p:cNvPicPr>
            <a:picLocks noChangeAspect="1"/>
          </p:cNvPicPr>
          <p:nvPr/>
        </p:nvPicPr>
        <p:blipFill rotWithShape="1">
          <a:blip r:embed="rId5"/>
          <a:srcRect b="46044"/>
          <a:stretch/>
        </p:blipFill>
        <p:spPr>
          <a:xfrm>
            <a:off x="1117538" y="1760174"/>
            <a:ext cx="9956924" cy="4241594"/>
          </a:xfrm>
          <a:prstGeom prst="rect">
            <a:avLst/>
          </a:prstGeom>
          <a:ln>
            <a:noFill/>
          </a:ln>
          <a:effectLst>
            <a:outerShdw blurRad="393700" dist="25400" algn="tl" rotWithShape="0">
              <a:srgbClr val="333333">
                <a:alpha val="75000"/>
              </a:srgbClr>
            </a:outerShdw>
          </a:effectLst>
        </p:spPr>
      </p:pic>
      <p:sp>
        <p:nvSpPr>
          <p:cNvPr id="7" name="Rectangle 6">
            <a:extLst>
              <a:ext uri="{FF2B5EF4-FFF2-40B4-BE49-F238E27FC236}">
                <a16:creationId xmlns:a16="http://schemas.microsoft.com/office/drawing/2014/main" id="{DDD8F15A-C0B1-4527-9B5D-D2CF34FBD2E5}"/>
              </a:ext>
            </a:extLst>
          </p:cNvPr>
          <p:cNvSpPr/>
          <p:nvPr/>
        </p:nvSpPr>
        <p:spPr bwMode="auto">
          <a:xfrm>
            <a:off x="1269029" y="3880971"/>
            <a:ext cx="1866057"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6886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77033" y="1264225"/>
            <a:ext cx="8686318" cy="5155291"/>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0A73B6D-57C2-46B8-97E5-6161078755CD}"/>
              </a:ext>
            </a:extLst>
          </p:cNvPr>
          <p:cNvSpPr/>
          <p:nvPr/>
        </p:nvSpPr>
        <p:spPr bwMode="auto">
          <a:xfrm>
            <a:off x="5450422" y="2799002"/>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28650" y="3130216"/>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332740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a:t>Allow </a:t>
            </a:r>
            <a:r>
              <a:rPr lang="en-US" dirty="0"/>
              <a:t>Permission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04458" y="3467100"/>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 name="Group 1">
            <a:extLst>
              <a:ext uri="{FF2B5EF4-FFF2-40B4-BE49-F238E27FC236}">
                <a16:creationId xmlns:a16="http://schemas.microsoft.com/office/drawing/2014/main" id="{698A3CB0-8477-4E1A-9F4B-587DE32B6D57}"/>
              </a:ext>
            </a:extLst>
          </p:cNvPr>
          <p:cNvGrpSpPr/>
          <p:nvPr/>
        </p:nvGrpSpPr>
        <p:grpSpPr>
          <a:xfrm>
            <a:off x="1257600" y="1259990"/>
            <a:ext cx="9734550" cy="5155291"/>
            <a:chOff x="1228725" y="1601109"/>
            <a:chExt cx="9734550" cy="5155291"/>
          </a:xfrm>
        </p:grpSpPr>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52841" y="1601109"/>
              <a:ext cx="8686318" cy="5155291"/>
            </a:xfrm>
            <a:prstGeom prst="rect">
              <a:avLst/>
            </a:prstGeom>
            <a:ln>
              <a:noFill/>
            </a:ln>
            <a:effectLst>
              <a:outerShdw blurRad="393700" dist="25400" algn="tl" rotWithShape="0">
                <a:srgbClr val="333333">
                  <a:alpha val="75000"/>
                </a:srgbClr>
              </a:outerShdw>
            </a:effectLst>
          </p:spPr>
        </p:pic>
        <p:pic>
          <p:nvPicPr>
            <p:cNvPr id="11" name="圖片 3">
              <a:extLst>
                <a:ext uri="{FF2B5EF4-FFF2-40B4-BE49-F238E27FC236}">
                  <a16:creationId xmlns:a16="http://schemas.microsoft.com/office/drawing/2014/main" id="{22DAB0BB-BD45-4D69-A6E8-DB8BB9BA11CF}"/>
                </a:ext>
              </a:extLst>
            </p:cNvPr>
            <p:cNvPicPr>
              <a:picLocks noChangeAspect="1"/>
            </p:cNvPicPr>
            <p:nvPr/>
          </p:nvPicPr>
          <p:blipFill>
            <a:blip r:embed="rId6"/>
            <a:stretch>
              <a:fillRect/>
            </a:stretch>
          </p:blipFill>
          <p:spPr>
            <a:xfrm>
              <a:off x="1228725" y="2414272"/>
              <a:ext cx="9734550" cy="2705100"/>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2C1E9490-7567-4DCA-B22A-2061C5AE9773}"/>
                </a:ext>
              </a:extLst>
            </p:cNvPr>
            <p:cNvSpPr/>
            <p:nvPr/>
          </p:nvSpPr>
          <p:spPr bwMode="auto">
            <a:xfrm>
              <a:off x="7601704" y="4239717"/>
              <a:ext cx="1458468" cy="583062"/>
            </a:xfrm>
            <a:prstGeom prst="rect">
              <a:avLst/>
            </a:prstGeom>
            <a:solidFill>
              <a:srgbClr val="000000">
                <a:alpha val="30196"/>
              </a:srgbClr>
            </a:solid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46168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86798"/>
            <a:ext cx="11655840" cy="899665"/>
          </a:xfrm>
        </p:spPr>
        <p:txBody>
          <a:bodyPr/>
          <a:lstStyle/>
          <a:p>
            <a:pPr algn="ctr"/>
            <a:r>
              <a:rPr lang="en-US" dirty="0"/>
              <a:t>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https://raw.githubusercontent.com/Microsoft/Cognitive-Samples-IntelligentKiosk/master/Documentation/RealtimeCrowdInsights.png">
            <a:extLst>
              <a:ext uri="{FF2B5EF4-FFF2-40B4-BE49-F238E27FC236}">
                <a16:creationId xmlns:a16="http://schemas.microsoft.com/office/drawing/2014/main" id="{6A1E5E7E-13A4-4DA4-88F4-157F3511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346" y="1312884"/>
            <a:ext cx="8253308" cy="5158318"/>
          </a:xfrm>
          <a:prstGeom prst="rect">
            <a:avLst/>
          </a:prstGeom>
          <a:ln>
            <a:noFill/>
          </a:ln>
          <a:effectLst>
            <a:outerShdw blurRad="393700" dist="25400" algn="tl" rotWithShape="0">
              <a:srgbClr val="333333">
                <a:alpha val="7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277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Power BI Desktop Document</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851876" y="4272400"/>
            <a:ext cx="6488251" cy="707886"/>
          </a:xfrm>
          <a:prstGeom prst="rect">
            <a:avLst/>
          </a:prstGeom>
        </p:spPr>
        <p:txBody>
          <a:bodyPr wrap="none">
            <a:spAutoFit/>
          </a:bodyPr>
          <a:lstStyle/>
          <a:p>
            <a:pPr algn="ctr"/>
            <a:r>
              <a:rPr lang="en-US" sz="4000" dirty="0">
                <a:solidFill>
                  <a:srgbClr val="AD8903"/>
                </a:solidFill>
                <a:latin typeface="Microsoft JhengHei UI Light" panose="020B0304030504040204" pitchFamily="34" charset="-120"/>
                <a:ea typeface="Microsoft JhengHei UI Light" panose="020B0304030504040204" pitchFamily="34" charset="-120"/>
              </a:rPr>
              <a:t>https://aka.ms/IntelKiosk</a:t>
            </a:r>
            <a:r>
              <a:rPr lang="en-US" altLang="zh-TW" sz="4000" dirty="0">
                <a:solidFill>
                  <a:srgbClr val="AD8903"/>
                </a:solidFill>
                <a:latin typeface="Microsoft JhengHei UI Light" panose="020B0304030504040204" pitchFamily="34" charset="-120"/>
                <a:ea typeface="Microsoft JhengHei UI Light" panose="020B0304030504040204" pitchFamily="34" charset="-120"/>
              </a:rPr>
              <a:t>_BI</a:t>
            </a:r>
            <a:endParaRPr lang="en-US" sz="4000" dirty="0">
              <a:solidFill>
                <a:srgbClr val="AD8903"/>
              </a:solidFill>
              <a:latin typeface="Microsoft JhengHei UI Light" panose="020B0304030504040204" pitchFamily="34" charset="-120"/>
              <a:ea typeface="Microsoft JhengHei UI Light" panose="020B0304030504040204" pitchFamily="34" charset="-120"/>
            </a:endParaRP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23079796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Download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0328B190-03FB-414D-BF2A-136F286E2F36}"/>
              </a:ext>
            </a:extLst>
          </p:cNvPr>
          <p:cNvSpPr/>
          <p:nvPr/>
        </p:nvSpPr>
        <p:spPr>
          <a:xfrm>
            <a:off x="3093028" y="1131596"/>
            <a:ext cx="6183744" cy="584775"/>
          </a:xfrm>
          <a:prstGeom prst="rect">
            <a:avLst/>
          </a:prstGeom>
        </p:spPr>
        <p:txBody>
          <a:bodyPr wrap="none">
            <a:spAutoFit/>
          </a:bodyPr>
          <a:lstStyle/>
          <a:p>
            <a:pPr algn="ctr"/>
            <a:r>
              <a:rPr lang="en-US" sz="3200" dirty="0"/>
              <a:t>https://aka.ms/download_powerbi</a:t>
            </a:r>
          </a:p>
        </p:txBody>
      </p:sp>
      <p:pic>
        <p:nvPicPr>
          <p:cNvPr id="9" name="圖片 3">
            <a:extLst>
              <a:ext uri="{FF2B5EF4-FFF2-40B4-BE49-F238E27FC236}">
                <a16:creationId xmlns:a16="http://schemas.microsoft.com/office/drawing/2014/main" id="{B94D0122-24FC-4A7B-848E-68D753281273}"/>
              </a:ext>
            </a:extLst>
          </p:cNvPr>
          <p:cNvPicPr>
            <a:picLocks noChangeAspect="1"/>
          </p:cNvPicPr>
          <p:nvPr/>
        </p:nvPicPr>
        <p:blipFill rotWithShape="1">
          <a:blip r:embed="rId5"/>
          <a:srcRect l="4607" r="7046" b="18315"/>
          <a:stretch/>
        </p:blipFill>
        <p:spPr>
          <a:xfrm>
            <a:off x="385013" y="1880022"/>
            <a:ext cx="11421975" cy="437978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959442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53141"/>
            <a:ext cx="11655840" cy="899665"/>
          </a:xfrm>
        </p:spPr>
        <p:txBody>
          <a:bodyPr/>
          <a:lstStyle/>
          <a:p>
            <a:pPr algn="ctr"/>
            <a:r>
              <a:rPr lang="en-US" dirty="0"/>
              <a:t>Install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0572EB7B-20A4-4AA0-A62A-F63481753391}"/>
              </a:ext>
            </a:extLst>
          </p:cNvPr>
          <p:cNvPicPr>
            <a:picLocks noChangeAspect="1"/>
          </p:cNvPicPr>
          <p:nvPr/>
        </p:nvPicPr>
        <p:blipFill>
          <a:blip r:embed="rId5"/>
          <a:stretch>
            <a:fillRect/>
          </a:stretch>
        </p:blipFill>
        <p:spPr>
          <a:xfrm>
            <a:off x="3162300" y="1601095"/>
            <a:ext cx="5867400" cy="455975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94390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324101" y="1056344"/>
            <a:ext cx="75438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Once faces have been identified, the API can check to see if two people in an image or images are the same by using a confidence score</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18" name="圖片 3">
            <a:extLst>
              <a:ext uri="{FF2B5EF4-FFF2-40B4-BE49-F238E27FC236}">
                <a16:creationId xmlns:a16="http://schemas.microsoft.com/office/drawing/2014/main" id="{EE0EC906-A86C-46E0-8EC6-A29C53CDAFE9}"/>
              </a:ext>
            </a:extLst>
          </p:cNvPr>
          <p:cNvPicPr>
            <a:picLocks noChangeAspect="1"/>
          </p:cNvPicPr>
          <p:nvPr/>
        </p:nvPicPr>
        <p:blipFill rotWithShape="1">
          <a:blip r:embed="rId3"/>
          <a:srcRect t="1982" b="45785"/>
          <a:stretch/>
        </p:blipFill>
        <p:spPr>
          <a:xfrm>
            <a:off x="3116794" y="2019509"/>
            <a:ext cx="5958412" cy="4577127"/>
          </a:xfrm>
          <a:prstGeom prst="rect">
            <a:avLst/>
          </a:prstGeom>
          <a:ln>
            <a:noFill/>
          </a:ln>
          <a:effectLst>
            <a:outerShdw blurRad="393700" dist="25400" algn="tl" rotWithShape="0">
              <a:srgbClr val="333333">
                <a:alpha val="75000"/>
              </a:srgbClr>
            </a:outerShdw>
          </a:effectLst>
        </p:spPr>
      </p:pic>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5102102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34139"/>
            <a:ext cx="11655840" cy="899665"/>
          </a:xfrm>
        </p:spPr>
        <p:txBody>
          <a:bodyPr/>
          <a:lstStyle/>
          <a:p>
            <a:pPr algn="ctr"/>
            <a:r>
              <a:rPr lang="en-US" dirty="0"/>
              <a:t>Click Sign In Link</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4">
            <a:extLst>
              <a:ext uri="{FF2B5EF4-FFF2-40B4-BE49-F238E27FC236}">
                <a16:creationId xmlns:a16="http://schemas.microsoft.com/office/drawing/2014/main" id="{20EF9822-11F2-45A1-99BE-7DCD6D0246FD}"/>
              </a:ext>
            </a:extLst>
          </p:cNvPr>
          <p:cNvPicPr>
            <a:picLocks noChangeAspect="1"/>
          </p:cNvPicPr>
          <p:nvPr/>
        </p:nvPicPr>
        <p:blipFill rotWithShape="1">
          <a:blip r:embed="rId5"/>
          <a:srcRect t="63882" r="26447" b="-1"/>
          <a:stretch/>
        </p:blipFill>
        <p:spPr>
          <a:xfrm>
            <a:off x="2347908" y="1466359"/>
            <a:ext cx="7496184" cy="4417291"/>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147F7155-4E23-4E73-8B07-4C1645C3C326}"/>
              </a:ext>
            </a:extLst>
          </p:cNvPr>
          <p:cNvSpPr/>
          <p:nvPr/>
        </p:nvSpPr>
        <p:spPr bwMode="auto">
          <a:xfrm>
            <a:off x="2570323" y="5152559"/>
            <a:ext cx="3793969" cy="42718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51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圖片 3">
            <a:extLst>
              <a:ext uri="{FF2B5EF4-FFF2-40B4-BE49-F238E27FC236}">
                <a16:creationId xmlns:a16="http://schemas.microsoft.com/office/drawing/2014/main" id="{82279429-B4F0-4182-8207-175A77F08044}"/>
              </a:ext>
            </a:extLst>
          </p:cNvPr>
          <p:cNvPicPr>
            <a:picLocks noChangeAspect="1"/>
          </p:cNvPicPr>
          <p:nvPr/>
        </p:nvPicPr>
        <p:blipFill>
          <a:blip r:embed="rId5"/>
          <a:stretch>
            <a:fillRect/>
          </a:stretch>
        </p:blipFill>
        <p:spPr>
          <a:xfrm>
            <a:off x="2519362" y="1458359"/>
            <a:ext cx="7153275" cy="478155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6296610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507172"/>
            <a:ext cx="11655840" cy="899665"/>
          </a:xfrm>
        </p:spPr>
        <p:txBody>
          <a:bodyPr/>
          <a:lstStyle/>
          <a:p>
            <a:pPr algn="ctr"/>
            <a:r>
              <a:rPr lang="en-US" dirty="0"/>
              <a:t>Open Realtime File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CE90516D-1B12-4B03-A620-E40E1061F445}"/>
              </a:ext>
            </a:extLst>
          </p:cNvPr>
          <p:cNvGrpSpPr/>
          <p:nvPr/>
        </p:nvGrpSpPr>
        <p:grpSpPr>
          <a:xfrm>
            <a:off x="2235479" y="1487439"/>
            <a:ext cx="7721040" cy="5012148"/>
            <a:chOff x="2235479" y="1487439"/>
            <a:chExt cx="7721040" cy="5012148"/>
          </a:xfrm>
        </p:grpSpPr>
        <p:pic>
          <p:nvPicPr>
            <p:cNvPr id="10" name="Picture 9">
              <a:extLst>
                <a:ext uri="{FF2B5EF4-FFF2-40B4-BE49-F238E27FC236}">
                  <a16:creationId xmlns:a16="http://schemas.microsoft.com/office/drawing/2014/main" id="{BAE49E42-5530-4314-BB56-0728A42A69E4}"/>
                </a:ext>
              </a:extLst>
            </p:cNvPr>
            <p:cNvPicPr>
              <a:picLocks noChangeAspect="1"/>
            </p:cNvPicPr>
            <p:nvPr/>
          </p:nvPicPr>
          <p:blipFill>
            <a:blip r:embed="rId5"/>
            <a:stretch>
              <a:fillRect/>
            </a:stretch>
          </p:blipFill>
          <p:spPr>
            <a:xfrm>
              <a:off x="2235479" y="1487439"/>
              <a:ext cx="7721040" cy="5012148"/>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03CD84EB-48AC-4D04-8C3D-CCAEE5910F1B}"/>
                </a:ext>
              </a:extLst>
            </p:cNvPr>
            <p:cNvSpPr/>
            <p:nvPr/>
          </p:nvSpPr>
          <p:spPr bwMode="auto">
            <a:xfrm>
              <a:off x="4146186" y="2548309"/>
              <a:ext cx="1114655" cy="13580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827032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48584"/>
            <a:ext cx="11655840" cy="899665"/>
          </a:xfrm>
        </p:spPr>
        <p:txBody>
          <a:bodyPr/>
          <a:lstStyle/>
          <a:p>
            <a:pPr algn="ctr"/>
            <a:r>
              <a:rPr lang="en-US" dirty="0"/>
              <a:t>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5">
            <a:extLst>
              <a:ext uri="{FF2B5EF4-FFF2-40B4-BE49-F238E27FC236}">
                <a16:creationId xmlns:a16="http://schemas.microsoft.com/office/drawing/2014/main" id="{B47308B2-FD7C-4A14-BB2D-84090B7A949D}"/>
              </a:ext>
            </a:extLst>
          </p:cNvPr>
          <p:cNvPicPr>
            <a:picLocks noChangeAspect="1"/>
          </p:cNvPicPr>
          <p:nvPr/>
        </p:nvPicPr>
        <p:blipFill rotWithShape="1">
          <a:blip r:embed="rId5"/>
          <a:srcRect l="2934" t="21548" r="25305" b="11918"/>
          <a:stretch/>
        </p:blipFill>
        <p:spPr>
          <a:xfrm>
            <a:off x="1903846" y="1431016"/>
            <a:ext cx="8573654" cy="507840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2494451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90691"/>
            <a:ext cx="11655840" cy="899665"/>
          </a:xfrm>
        </p:spPr>
        <p:txBody>
          <a:bodyPr/>
          <a:lstStyle/>
          <a:p>
            <a:pPr algn="ctr"/>
            <a:r>
              <a:rPr lang="en-US" dirty="0"/>
              <a:t>Publish Model</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5">
            <a:extLst>
              <a:ext uri="{FF2B5EF4-FFF2-40B4-BE49-F238E27FC236}">
                <a16:creationId xmlns:a16="http://schemas.microsoft.com/office/drawing/2014/main" id="{587BF7DC-6779-4E1B-8C85-154837FD5C70}"/>
              </a:ext>
            </a:extLst>
          </p:cNvPr>
          <p:cNvPicPr>
            <a:picLocks noChangeAspect="1"/>
          </p:cNvPicPr>
          <p:nvPr/>
        </p:nvPicPr>
        <p:blipFill rotWithShape="1">
          <a:blip r:embed="rId5"/>
          <a:srcRect l="-401" r="31584" b="53138"/>
          <a:stretch/>
        </p:blipFill>
        <p:spPr>
          <a:xfrm>
            <a:off x="721782" y="1601109"/>
            <a:ext cx="10748436" cy="4676163"/>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98A1DB8D-3822-40B2-A49D-35A2144B5972}"/>
              </a:ext>
            </a:extLst>
          </p:cNvPr>
          <p:cNvSpPr/>
          <p:nvPr/>
        </p:nvSpPr>
        <p:spPr bwMode="auto">
          <a:xfrm>
            <a:off x="10349319" y="2022615"/>
            <a:ext cx="837457" cy="123457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068063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4" descr="一張含有 螢幕擷取畫面 的圖片&#10;&#10;描述是以非常高的可信度產生">
            <a:extLst>
              <a:ext uri="{FF2B5EF4-FFF2-40B4-BE49-F238E27FC236}">
                <a16:creationId xmlns:a16="http://schemas.microsoft.com/office/drawing/2014/main" id="{E740C53A-4053-4A8B-86CF-4A13EA01160C}"/>
              </a:ext>
            </a:extLst>
          </p:cNvPr>
          <p:cNvPicPr>
            <a:picLocks noGrp="1" noChangeAspect="1"/>
          </p:cNvPicPr>
          <p:nvPr/>
        </p:nvPicPr>
        <p:blipFill>
          <a:blip r:embed="rId5"/>
          <a:stretch>
            <a:fillRect/>
          </a:stretch>
        </p:blipFill>
        <p:spPr>
          <a:xfrm>
            <a:off x="1562839" y="1601109"/>
            <a:ext cx="9073712" cy="475932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649373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Source Code</a:t>
            </a:r>
          </a:p>
        </p:txBody>
      </p:sp>
      <p:sp>
        <p:nvSpPr>
          <p:cNvPr id="3" name="Rectangle 2">
            <a:extLst>
              <a:ext uri="{FF2B5EF4-FFF2-40B4-BE49-F238E27FC236}">
                <a16:creationId xmlns:a16="http://schemas.microsoft.com/office/drawing/2014/main" id="{F7E7D293-C8AB-4F4F-953B-00A7A948E782}"/>
              </a:ext>
            </a:extLst>
          </p:cNvPr>
          <p:cNvSpPr/>
          <p:nvPr/>
        </p:nvSpPr>
        <p:spPr>
          <a:xfrm>
            <a:off x="2421699" y="4425434"/>
            <a:ext cx="7348615"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https://aka.ms/Intel</a:t>
            </a:r>
            <a:r>
              <a:rPr lang="en-US" altLang="zh-TW" sz="4400" dirty="0">
                <a:latin typeface="Microsoft JhengHei UI Light" panose="020B0304030504040204" pitchFamily="34" charset="-120"/>
                <a:ea typeface="Microsoft JhengHei UI Light" panose="020B0304030504040204" pitchFamily="34" charset="-120"/>
              </a:rPr>
              <a:t>Kiosk_src</a:t>
            </a:r>
            <a:endParaRPr lang="en-US" sz="44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68797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95794" y="284426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3">
            <a:extLst>
              <a:ext uri="{FF2B5EF4-FFF2-40B4-BE49-F238E27FC236}">
                <a16:creationId xmlns:a16="http://schemas.microsoft.com/office/drawing/2014/main" id="{3F7C4AB9-E94A-45CB-ABA9-A70B5AC5B241}"/>
              </a:ext>
            </a:extLst>
          </p:cNvPr>
          <p:cNvPicPr>
            <a:picLocks noChangeAspect="1"/>
          </p:cNvPicPr>
          <p:nvPr/>
        </p:nvPicPr>
        <p:blipFill rotWithShape="1">
          <a:blip r:embed="rId5"/>
          <a:srcRect b="51293"/>
          <a:stretch/>
        </p:blipFill>
        <p:spPr>
          <a:xfrm>
            <a:off x="4225172" y="1558622"/>
            <a:ext cx="3741655" cy="5247108"/>
          </a:xfrm>
          <a:prstGeom prst="rect">
            <a:avLst/>
          </a:prstGeom>
          <a:ln>
            <a:noFill/>
          </a:ln>
          <a:effectLst>
            <a:outerShdw blurRad="393700" dist="25400" algn="tl" rotWithShape="0">
              <a:srgbClr val="333333">
                <a:alpha val="75000"/>
              </a:srgbClr>
            </a:outerShdw>
          </a:effectLst>
        </p:spPr>
      </p:pic>
      <p:sp>
        <p:nvSpPr>
          <p:cNvPr id="2" name="Rectangle 1">
            <a:extLst>
              <a:ext uri="{FF2B5EF4-FFF2-40B4-BE49-F238E27FC236}">
                <a16:creationId xmlns:a16="http://schemas.microsoft.com/office/drawing/2014/main" id="{487E55D5-EE2E-483C-A544-174ACDA725EB}"/>
              </a:ext>
            </a:extLst>
          </p:cNvPr>
          <p:cNvSpPr/>
          <p:nvPr/>
        </p:nvSpPr>
        <p:spPr bwMode="auto">
          <a:xfrm>
            <a:off x="4377266" y="40137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7266" y="47376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5F0D4F9-07D4-4077-963F-A1252601EF22}"/>
              </a:ext>
            </a:extLst>
          </p:cNvPr>
          <p:cNvSpPr/>
          <p:nvPr/>
        </p:nvSpPr>
        <p:spPr>
          <a:xfrm>
            <a:off x="3629024" y="1041852"/>
            <a:ext cx="4933952" cy="341632"/>
          </a:xfrm>
          <a:prstGeom prst="rect">
            <a:avLst/>
          </a:prstGeom>
        </p:spPr>
        <p:txBody>
          <a:bodyPr wrap="square">
            <a:spAutoFit/>
          </a:bodyPr>
          <a:lstStyle/>
          <a:p>
            <a:pPr lvl="0" algn="ctr">
              <a:lnSpc>
                <a:spcPct val="90000"/>
              </a:lnSpc>
              <a:spcAft>
                <a:spcPts val="600"/>
              </a:spcAft>
            </a:pPr>
            <a:r>
              <a:rPr lang="en-US" dirty="0">
                <a:solidFill>
                  <a:srgbClr val="353535"/>
                </a:solidFill>
              </a:rPr>
              <a:t>Configure Settings</a:t>
            </a:r>
            <a:endParaRPr lang="en-US" dirty="0">
              <a:gradFill>
                <a:gsLst>
                  <a:gs pos="2917">
                    <a:srgbClr val="353535"/>
                  </a:gs>
                  <a:gs pos="30000">
                    <a:srgbClr val="353535"/>
                  </a:gs>
                </a:gsLst>
                <a:lin ang="5400000" scaled="0"/>
              </a:gradFill>
              <a:latin typeface="微軟正黑體 Light" panose="020B0304030504040204" pitchFamily="34" charset="-120"/>
              <a:ea typeface="微軟正黑體 Light" panose="020B0304030504040204" pitchFamily="34" charset="-120"/>
            </a:endParaRPr>
          </a:p>
        </p:txBody>
      </p:sp>
      <p:pic>
        <p:nvPicPr>
          <p:cNvPr id="11" name="圖片 3">
            <a:extLst>
              <a:ext uri="{FF2B5EF4-FFF2-40B4-BE49-F238E27FC236}">
                <a16:creationId xmlns:a16="http://schemas.microsoft.com/office/drawing/2014/main" id="{550D1B25-D022-4DC2-96FD-F5904B3E2474}"/>
              </a:ext>
            </a:extLst>
          </p:cNvPr>
          <p:cNvPicPr>
            <a:picLocks noChangeAspect="1"/>
          </p:cNvPicPr>
          <p:nvPr/>
        </p:nvPicPr>
        <p:blipFill rotWithShape="1">
          <a:blip r:embed="rId5"/>
          <a:srcRect b="51293"/>
          <a:stretch/>
        </p:blipFill>
        <p:spPr>
          <a:xfrm>
            <a:off x="4225172" y="1566642"/>
            <a:ext cx="3741655" cy="524710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E76F7C21-F164-4CB8-BB35-20C2D73F93B5}"/>
              </a:ext>
            </a:extLst>
          </p:cNvPr>
          <p:cNvSpPr/>
          <p:nvPr/>
        </p:nvSpPr>
        <p:spPr bwMode="auto">
          <a:xfrm>
            <a:off x="4377266" y="40025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222AC37-BB5A-4A07-B985-CED18301009A}"/>
              </a:ext>
            </a:extLst>
          </p:cNvPr>
          <p:cNvSpPr/>
          <p:nvPr/>
        </p:nvSpPr>
        <p:spPr bwMode="auto">
          <a:xfrm>
            <a:off x="4377266" y="47264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48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184401" y="1056344"/>
            <a:ext cx="78232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Using facial expressions, this cloud-based API can detect happiness, neutrality, sadness, contempt, anger, disgust, fear, and surprise. </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6" name="圖片 3">
            <a:extLst>
              <a:ext uri="{FF2B5EF4-FFF2-40B4-BE49-F238E27FC236}">
                <a16:creationId xmlns:a16="http://schemas.microsoft.com/office/drawing/2014/main" id="{C1E4F8C4-8A23-4624-891D-4CE9A2F88BDB}"/>
              </a:ext>
            </a:extLst>
          </p:cNvPr>
          <p:cNvPicPr>
            <a:picLocks noChangeAspect="1"/>
          </p:cNvPicPr>
          <p:nvPr/>
        </p:nvPicPr>
        <p:blipFill rotWithShape="1">
          <a:blip r:embed="rId3"/>
          <a:srcRect t="112" b="49968"/>
          <a:stretch/>
        </p:blipFill>
        <p:spPr>
          <a:xfrm>
            <a:off x="2955187" y="2003856"/>
            <a:ext cx="6281626" cy="4564632"/>
          </a:xfrm>
          <a:prstGeom prst="rect">
            <a:avLst/>
          </a:prstGeom>
          <a:ln>
            <a:noFill/>
          </a:ln>
          <a:effectLst>
            <a:outerShdw blurRad="393700" dist="25400" algn="tl" rotWithShape="0">
              <a:srgbClr val="333333">
                <a:alpha val="75000"/>
              </a:srgbClr>
            </a:outerShdw>
          </a:effectLst>
        </p:spPr>
      </p:pic>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24882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0" name="圖片 3">
            <a:extLst>
              <a:ext uri="{FF2B5EF4-FFF2-40B4-BE49-F238E27FC236}">
                <a16:creationId xmlns:a16="http://schemas.microsoft.com/office/drawing/2014/main" id="{7965C470-BBCF-45E0-9711-BBAF3F2B6F0E}"/>
              </a:ext>
            </a:extLst>
          </p:cNvPr>
          <p:cNvPicPr>
            <a:picLocks noChangeAspect="1"/>
          </p:cNvPicPr>
          <p:nvPr/>
        </p:nvPicPr>
        <p:blipFill rotWithShape="1">
          <a:blip r:embed="rId3"/>
          <a:srcRect b="51245"/>
          <a:stretch/>
        </p:blipFill>
        <p:spPr>
          <a:xfrm>
            <a:off x="4225172" y="1610892"/>
            <a:ext cx="3741655" cy="5085215"/>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435018" y="3899287"/>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435018" y="4604899"/>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819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theme/theme1.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3.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8644</TotalTime>
  <Words>841</Words>
  <Application>Microsoft Office PowerPoint</Application>
  <PresentationFormat>Widescreen</PresentationFormat>
  <Paragraphs>108</Paragraphs>
  <Slides>56</Slides>
  <Notes>56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56</vt:i4>
      </vt:variant>
    </vt:vector>
  </HeadingPairs>
  <TitlesOfParts>
    <vt:vector size="72" baseType="lpstr">
      <vt:lpstr>Eurostile LT Std Condensed</vt:lpstr>
      <vt:lpstr>Eurostile LT Std Ext Two</vt:lpstr>
      <vt:lpstr>Microsoft JhengHei UI Light</vt:lpstr>
      <vt:lpstr>Microsoft JhengHei</vt:lpstr>
      <vt:lpstr>微軟正黑體 Light</vt:lpstr>
      <vt:lpstr>Arial</vt:lpstr>
      <vt:lpstr>Calibri</vt:lpstr>
      <vt:lpstr>Consolas</vt:lpstr>
      <vt:lpstr>Segoe UI</vt:lpstr>
      <vt:lpstr>Segoe UI Light</vt:lpstr>
      <vt:lpstr>Segoe UI Semibold</vt:lpstr>
      <vt:lpstr>Segoe UI Semilight</vt:lpstr>
      <vt:lpstr>Wingdings</vt:lpstr>
      <vt:lpstr>3_WHITE TEMPLATE</vt:lpstr>
      <vt:lpstr>Dark Theme</vt:lpstr>
      <vt:lpstr>5-50090_S4_Q3_FY17_Dark_Template</vt:lpstr>
      <vt:lpstr>Cognitive Service  Integrate with Power BI</vt:lpstr>
      <vt:lpstr>Download Slides</vt:lpstr>
      <vt:lpstr>Integration</vt:lpstr>
      <vt:lpstr>Cognitive Service</vt:lpstr>
      <vt:lpstr>Create Face API </vt:lpstr>
      <vt:lpstr>Create Face API </vt:lpstr>
      <vt:lpstr>Create Emotion API </vt:lpstr>
      <vt:lpstr>Create Emotion API </vt:lpstr>
      <vt:lpstr>Data Service</vt:lpstr>
      <vt:lpstr>Create IoT Hub</vt:lpstr>
      <vt:lpstr>Configure IoT Hub Settings</vt:lpstr>
      <vt:lpstr>IoT Device</vt:lpstr>
      <vt:lpstr>Create SQL Server</vt:lpstr>
      <vt:lpstr>Setting SQL Server Account</vt:lpstr>
      <vt:lpstr>Create SQL Database</vt:lpstr>
      <vt:lpstr>Create SQL Database</vt:lpstr>
      <vt:lpstr>Login into SQL Server</vt:lpstr>
      <vt:lpstr>Login into SQL Server</vt:lpstr>
      <vt:lpstr>Paste SQL Code</vt:lpstr>
      <vt:lpstr>Reload &amp; Check </vt:lpstr>
      <vt:lpstr>Create Stream Analytics Job</vt:lpstr>
      <vt:lpstr>Configure Stream Analytics Job</vt:lpstr>
      <vt:lpstr>Setting Stream Analytics Job Inputs</vt:lpstr>
      <vt:lpstr>Add a new input from IoT Hub</vt:lpstr>
      <vt:lpstr>Setting Input Source</vt:lpstr>
      <vt:lpstr>Setting Stream Analytics Job Outputs</vt:lpstr>
      <vt:lpstr>Create Stream Analytics Job</vt:lpstr>
      <vt:lpstr>Setting Output to Power BI</vt:lpstr>
      <vt:lpstr>Add a new output to SQL Server</vt:lpstr>
      <vt:lpstr>Setting Output to SQL Server</vt:lpstr>
      <vt:lpstr>Setting Stream Analytics Job Query</vt:lpstr>
      <vt:lpstr>Setting Query</vt:lpstr>
      <vt:lpstr>Enable Stream Analytics Job</vt:lpstr>
      <vt:lpstr>Download Intelligent Kiosk Sample</vt:lpstr>
      <vt:lpstr>Install Certificate</vt:lpstr>
      <vt:lpstr>Select Local Machine</vt:lpstr>
      <vt:lpstr>Select Third-Party Root Certification</vt:lpstr>
      <vt:lpstr>Select Third-Party Root Certification</vt:lpstr>
      <vt:lpstr>Install Intelligent Kiosk Sample</vt:lpstr>
      <vt:lpstr>Launch Intelligent Kiosk Sample</vt:lpstr>
      <vt:lpstr>Setting API Keys</vt:lpstr>
      <vt:lpstr>Setting Camera</vt:lpstr>
      <vt:lpstr>Launch Demo</vt:lpstr>
      <vt:lpstr>Allow Permission</vt:lpstr>
      <vt:lpstr>Demo</vt:lpstr>
      <vt:lpstr>Power BI</vt:lpstr>
      <vt:lpstr>Download Power BI Desktop Document</vt:lpstr>
      <vt:lpstr>Download Power BI Desktop</vt:lpstr>
      <vt:lpstr>Install Power BI Desktop</vt:lpstr>
      <vt:lpstr>Click Sign In Link</vt:lpstr>
      <vt:lpstr>Login into Power BI</vt:lpstr>
      <vt:lpstr>Open Realtime File</vt:lpstr>
      <vt:lpstr>Power BI</vt:lpstr>
      <vt:lpstr>Publish Model</vt:lpstr>
      <vt:lpstr>Create Stream Analytics Job</vt:lpstr>
      <vt:lpstr>Source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and Bots</dc:title>
  <dc:creator>Caspar Chou (Adecco/Student)</dc:creator>
  <cp:lastModifiedBy>Caspar Chou (Adecco/Student)</cp:lastModifiedBy>
  <cp:revision>104</cp:revision>
  <dcterms:created xsi:type="dcterms:W3CDTF">2018-01-24T07:59:23Z</dcterms:created>
  <dcterms:modified xsi:type="dcterms:W3CDTF">2018-02-23T02:41:34Z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v-caspch@microsoft.com</vt:lpwstr>
  </property>
  <property fmtid="{D5CDD505-2E9C-101B-9397-08002B2CF9AE}" pid="5" name="MSIP_Label_f42aa342-8706-4288-bd11-ebb85995028c_SetDate">
    <vt:lpwstr>2018-01-24T08:02:19.7069543Z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